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21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7664-EA4E-4EF1-87D3-2CD618B99313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4067-2B01-451A-89AC-034F8F4C57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4733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7664-EA4E-4EF1-87D3-2CD618B99313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4067-2B01-451A-89AC-034F8F4C57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325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7664-EA4E-4EF1-87D3-2CD618B99313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4067-2B01-451A-89AC-034F8F4C57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7847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7664-EA4E-4EF1-87D3-2CD618B99313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4067-2B01-451A-89AC-034F8F4C57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7328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7664-EA4E-4EF1-87D3-2CD618B99313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4067-2B01-451A-89AC-034F8F4C57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7906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7664-EA4E-4EF1-87D3-2CD618B99313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4067-2B01-451A-89AC-034F8F4C57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7335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7664-EA4E-4EF1-87D3-2CD618B99313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4067-2B01-451A-89AC-034F8F4C57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0312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7664-EA4E-4EF1-87D3-2CD618B99313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4067-2B01-451A-89AC-034F8F4C57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0028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7664-EA4E-4EF1-87D3-2CD618B99313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4067-2B01-451A-89AC-034F8F4C57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8426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7664-EA4E-4EF1-87D3-2CD618B99313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4067-2B01-451A-89AC-034F8F4C57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641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87664-EA4E-4EF1-87D3-2CD618B99313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4067-2B01-451A-89AC-034F8F4C57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0014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587664-EA4E-4EF1-87D3-2CD618B99313}" type="datetimeFigureOut">
              <a:rPr lang="ko-KR" altLang="en-US" smtClean="0"/>
              <a:t>2021-03-16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74067-2B01-451A-89AC-034F8F4C577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2769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/>
        </p:nvSpPr>
        <p:spPr>
          <a:xfrm>
            <a:off x="1847528" y="704104"/>
            <a:ext cx="8496944" cy="544979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1" hangingPunct="1">
              <a:lnSpc>
                <a:spcPct val="150000"/>
              </a:lnSpc>
              <a:spcBef>
                <a:spcPts val="300"/>
              </a:spcBef>
              <a:buClr>
                <a:srgbClr val="0070C0"/>
              </a:buClr>
              <a:buFont typeface="Georgia"/>
              <a:buChar char="•"/>
              <a:defRPr kumimoji="0"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1" hangingPunct="1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1" hangingPunct="1">
              <a:lnSpc>
                <a:spcPct val="150000"/>
              </a:lnSpc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1" hangingPunct="1">
              <a:lnSpc>
                <a:spcPct val="150000"/>
              </a:lnSpc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1" hangingPunct="1">
              <a:lnSpc>
                <a:spcPct val="150000"/>
              </a:lnSpc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 baseline="0">
                <a:solidFill>
                  <a:srgbClr val="293879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1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1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1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1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ko-KR" altLang="en-US" dirty="0" smtClean="0"/>
              <a:t>판정</a:t>
            </a:r>
            <a:endParaRPr lang="ko-KR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1895475"/>
            <a:ext cx="561975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8202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와이드스크린</PresentationFormat>
  <Paragraphs>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맑은 고딕</vt:lpstr>
      <vt:lpstr>Arial</vt:lpstr>
      <vt:lpstr>Georgia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김동식</dc:creator>
  <cp:lastModifiedBy>김동식</cp:lastModifiedBy>
  <cp:revision>1</cp:revision>
  <dcterms:created xsi:type="dcterms:W3CDTF">2021-03-15T15:15:00Z</dcterms:created>
  <dcterms:modified xsi:type="dcterms:W3CDTF">2021-03-15T15:15:17Z</dcterms:modified>
</cp:coreProperties>
</file>