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5DE98-6FB1-4633-B813-2183D40501F9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6EB72-BDD3-4F03-ABCD-072601B912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02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Matrix</a:t>
            </a:r>
            <a:r>
              <a:rPr lang="ko-KR" altLang="en-US" dirty="0" smtClean="0"/>
              <a:t>는 수학에서 주로 사용하는 데이터로써 수학적 계산을 위해서 필요한 데이터 객체</a:t>
            </a:r>
            <a:endParaRPr lang="en-US" altLang="ko-KR" dirty="0" smtClean="0"/>
          </a:p>
          <a:p>
            <a:r>
              <a:rPr lang="en-US" altLang="ko-KR" dirty="0" smtClean="0"/>
              <a:t>Array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또한 잘 사용하는 데이터 객체는 아님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66DB7-65CD-4CC6-B354-EFC016D177D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426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통계학</a:t>
            </a:r>
            <a:r>
              <a:rPr lang="en-US" altLang="ko-KR" dirty="0" smtClean="0"/>
              <a:t>-</a:t>
            </a:r>
            <a:r>
              <a:rPr lang="ko-KR" altLang="en-US" dirty="0" smtClean="0"/>
              <a:t>변수</a:t>
            </a:r>
            <a:endParaRPr lang="en-US" altLang="ko-KR" dirty="0" smtClean="0"/>
          </a:p>
          <a:p>
            <a:r>
              <a:rPr lang="en-US" altLang="ko-KR" dirty="0" smtClean="0"/>
              <a:t>R-</a:t>
            </a:r>
            <a:r>
              <a:rPr lang="ko-KR" altLang="en-US" dirty="0" smtClean="0"/>
              <a:t>벡터</a:t>
            </a:r>
            <a:endParaRPr lang="en-US" altLang="ko-KR" dirty="0" smtClean="0"/>
          </a:p>
          <a:p>
            <a:r>
              <a:rPr lang="en-US" altLang="ko-KR" dirty="0" smtClean="0"/>
              <a:t>Numeric-</a:t>
            </a:r>
            <a:r>
              <a:rPr lang="ko-KR" altLang="en-US" dirty="0" smtClean="0"/>
              <a:t>실수까지</a:t>
            </a:r>
            <a:endParaRPr lang="en-US" altLang="ko-KR" dirty="0" smtClean="0"/>
          </a:p>
          <a:p>
            <a:r>
              <a:rPr lang="en-US" altLang="ko-KR" dirty="0" smtClean="0"/>
              <a:t>Factor-</a:t>
            </a:r>
            <a:r>
              <a:rPr lang="ko-KR" altLang="en-US" dirty="0" smtClean="0"/>
              <a:t>순서형 변수와 명목형 변수 모두</a:t>
            </a:r>
            <a:endParaRPr lang="en-US" altLang="ko-KR" dirty="0" smtClean="0"/>
          </a:p>
          <a:p>
            <a:r>
              <a:rPr lang="en-US" altLang="ko-KR" dirty="0" smtClean="0"/>
              <a:t>Character</a:t>
            </a:r>
            <a:r>
              <a:rPr lang="ko-KR" altLang="en-US" dirty="0" smtClean="0"/>
              <a:t>는 문자열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66DB7-65CD-4CC6-B354-EFC016D177D4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852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Matrix</a:t>
            </a:r>
            <a:r>
              <a:rPr lang="ko-KR" altLang="en-US" dirty="0" smtClean="0"/>
              <a:t>는 수학에서 주로 사용하는 데이터로써 수학적 계산을 위해서 필요한 데이터 객체</a:t>
            </a:r>
            <a:endParaRPr lang="en-US" altLang="ko-KR" dirty="0" smtClean="0"/>
          </a:p>
          <a:p>
            <a:r>
              <a:rPr lang="en-US" altLang="ko-KR" dirty="0" smtClean="0"/>
              <a:t>Array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또한 잘 사용하는 데이터 객체는 아님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66DB7-65CD-4CC6-B354-EFC016D177D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199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속지 슬라이드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04"/>
          <a:stretch/>
        </p:blipFill>
        <p:spPr>
          <a:xfrm>
            <a:off x="571" y="429"/>
            <a:ext cx="9142857" cy="980300"/>
          </a:xfrm>
          <a:prstGeom prst="rect">
            <a:avLst/>
          </a:prstGeom>
        </p:spPr>
      </p:pic>
      <p:sp>
        <p:nvSpPr>
          <p:cNvPr id="13" name="제목 1"/>
          <p:cNvSpPr>
            <a:spLocks noGrp="1"/>
          </p:cNvSpPr>
          <p:nvPr>
            <p:ph type="title"/>
          </p:nvPr>
        </p:nvSpPr>
        <p:spPr>
          <a:xfrm>
            <a:off x="107504" y="1139"/>
            <a:ext cx="6563072" cy="922114"/>
          </a:xfrm>
        </p:spPr>
        <p:txBody>
          <a:bodyPr>
            <a:normAutofit/>
          </a:bodyPr>
          <a:lstStyle>
            <a:lvl1pPr algn="l"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05"/>
          <a:stretch/>
        </p:blipFill>
        <p:spPr>
          <a:xfrm>
            <a:off x="571" y="6741368"/>
            <a:ext cx="9142857" cy="11620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 rotWithShape="1">
          <a:blip r:embed="rId4"/>
          <a:srcRect b="6706"/>
          <a:stretch/>
        </p:blipFill>
        <p:spPr>
          <a:xfrm>
            <a:off x="7434901" y="70024"/>
            <a:ext cx="1700420" cy="910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2018-12-23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 Structure in R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5743" t="13148" r="5363" b="4593"/>
          <a:stretch/>
        </p:blipFill>
        <p:spPr>
          <a:xfrm>
            <a:off x="467544" y="1268760"/>
            <a:ext cx="8280920" cy="51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1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3" name="Rectangle 303"/>
          <p:cNvSpPr>
            <a:spLocks noGrp="1" noChangeArrowheads="1"/>
          </p:cNvSpPr>
          <p:nvPr>
            <p:ph type="title"/>
          </p:nvPr>
        </p:nvSpPr>
        <p:spPr>
          <a:xfrm>
            <a:off x="107504" y="1139"/>
            <a:ext cx="7344816" cy="922114"/>
          </a:xfrm>
        </p:spPr>
        <p:txBody>
          <a:bodyPr>
            <a:normAutofit/>
          </a:bodyPr>
          <a:lstStyle/>
          <a:p>
            <a:r>
              <a:rPr lang="ko-KR" altLang="en-US" sz="3200" dirty="0" smtClean="0">
                <a:effectLst/>
              </a:rPr>
              <a:t>데이터의 종류</a:t>
            </a:r>
            <a:endParaRPr lang="ko-KR" altLang="en-US" sz="3200" dirty="0">
              <a:effectLst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683568" y="3429000"/>
            <a:ext cx="1872208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298054" y="4545124"/>
            <a:ext cx="1872208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양적변수</a:t>
            </a:r>
            <a:endParaRPr lang="en-US" altLang="ko-KR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275856" y="2317984"/>
            <a:ext cx="1872208" cy="6480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질적변수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012160" y="2492896"/>
            <a:ext cx="1872208" cy="648072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순서형변수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6012160" y="1628800"/>
            <a:ext cx="1872208" cy="64807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명목형변수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012160" y="5157192"/>
            <a:ext cx="1872208" cy="648072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연속형변수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012160" y="4221088"/>
            <a:ext cx="1872208" cy="64807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이산형변수</a:t>
            </a:r>
            <a:endParaRPr lang="ko-KR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5" name="직선 연결선 14"/>
          <p:cNvCxnSpPr/>
          <p:nvPr/>
        </p:nvCxnSpPr>
        <p:spPr>
          <a:xfrm flipV="1">
            <a:off x="2724661" y="2978467"/>
            <a:ext cx="50405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 flipV="1">
            <a:off x="5328084" y="1885936"/>
            <a:ext cx="50405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5328084" y="4725144"/>
            <a:ext cx="50405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735796" y="4221088"/>
            <a:ext cx="468052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5334864" y="2750032"/>
            <a:ext cx="510836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5350282" y="5265204"/>
            <a:ext cx="526254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679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3" name="Rectangle 303"/>
          <p:cNvSpPr>
            <a:spLocks noGrp="1" noChangeArrowheads="1"/>
          </p:cNvSpPr>
          <p:nvPr>
            <p:ph type="title"/>
          </p:nvPr>
        </p:nvSpPr>
        <p:spPr>
          <a:xfrm>
            <a:off x="107504" y="1139"/>
            <a:ext cx="7344816" cy="922114"/>
          </a:xfrm>
        </p:spPr>
        <p:txBody>
          <a:bodyPr>
            <a:normAutofit/>
          </a:bodyPr>
          <a:lstStyle/>
          <a:p>
            <a:r>
              <a:rPr lang="ko-KR" altLang="en-US" sz="3200" dirty="0" smtClean="0">
                <a:effectLst/>
              </a:rPr>
              <a:t>벡터 </a:t>
            </a:r>
            <a:r>
              <a:rPr lang="en-US" altLang="ko-KR" sz="3200" dirty="0" smtClean="0">
                <a:effectLst/>
              </a:rPr>
              <a:t>– R</a:t>
            </a:r>
            <a:r>
              <a:rPr lang="ko-KR" altLang="en-US" sz="3200" dirty="0" smtClean="0">
                <a:effectLst/>
              </a:rPr>
              <a:t>의 최소 데이터 단위</a:t>
            </a:r>
            <a:endParaRPr lang="ko-KR" altLang="en-US" sz="3200" dirty="0">
              <a:effectLst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/>
          </p:nvPr>
        </p:nvGraphicFramePr>
        <p:xfrm>
          <a:off x="1547664" y="1700808"/>
          <a:ext cx="743744" cy="3832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43744"/>
              </a:tblGrid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sex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남자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남자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남자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여자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/>
          </p:nvPr>
        </p:nvGraphicFramePr>
        <p:xfrm>
          <a:off x="3203848" y="1700808"/>
          <a:ext cx="1080120" cy="3832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80120"/>
              </a:tblGrid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bloodtype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>
            <p:extLst/>
          </p:nvPr>
        </p:nvGraphicFramePr>
        <p:xfrm>
          <a:off x="5124400" y="1700808"/>
          <a:ext cx="743744" cy="3832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43744"/>
              </a:tblGrid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height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24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21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5" name="표 24"/>
          <p:cNvGraphicFramePr>
            <a:graphicFrameLocks noGrp="1"/>
          </p:cNvGraphicFramePr>
          <p:nvPr>
            <p:extLst/>
          </p:nvPr>
        </p:nvGraphicFramePr>
        <p:xfrm>
          <a:off x="6804248" y="1700808"/>
          <a:ext cx="743744" cy="3832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43744"/>
              </a:tblGrid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weight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68.2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80.1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85.7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49.5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52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4790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45.3</a:t>
                      </a:r>
                      <a:endParaRPr lang="ko-KR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덧셈 기호 4"/>
          <p:cNvSpPr/>
          <p:nvPr/>
        </p:nvSpPr>
        <p:spPr>
          <a:xfrm>
            <a:off x="2483768" y="3212976"/>
            <a:ext cx="720080" cy="720080"/>
          </a:xfrm>
          <a:prstGeom prst="mathPlus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왼쪽 중괄호 5"/>
          <p:cNvSpPr/>
          <p:nvPr/>
        </p:nvSpPr>
        <p:spPr>
          <a:xfrm rot="16200000">
            <a:off x="4427984" y="3500829"/>
            <a:ext cx="432048" cy="5040560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sp>
        <p:nvSpPr>
          <p:cNvPr id="28" name="덧셈 기호 27"/>
          <p:cNvSpPr/>
          <p:nvPr/>
        </p:nvSpPr>
        <p:spPr>
          <a:xfrm>
            <a:off x="4283968" y="3212976"/>
            <a:ext cx="720080" cy="720080"/>
          </a:xfrm>
          <a:prstGeom prst="mathPlus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덧셈 기호 28"/>
          <p:cNvSpPr/>
          <p:nvPr/>
        </p:nvSpPr>
        <p:spPr>
          <a:xfrm>
            <a:off x="5940152" y="3212976"/>
            <a:ext cx="720080" cy="720080"/>
          </a:xfrm>
          <a:prstGeom prst="mathPlus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19872" y="6237133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데이터프레임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1133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3" name="Rectangle 303"/>
          <p:cNvSpPr>
            <a:spLocks noGrp="1" noChangeArrowheads="1"/>
          </p:cNvSpPr>
          <p:nvPr>
            <p:ph type="title"/>
          </p:nvPr>
        </p:nvSpPr>
        <p:spPr>
          <a:xfrm>
            <a:off x="107504" y="1139"/>
            <a:ext cx="7344816" cy="922114"/>
          </a:xfrm>
        </p:spPr>
        <p:txBody>
          <a:bodyPr>
            <a:normAutofit/>
          </a:bodyPr>
          <a:lstStyle/>
          <a:p>
            <a:r>
              <a:rPr lang="ko-KR" altLang="en-US" sz="3200" dirty="0" smtClean="0">
                <a:effectLst/>
              </a:rPr>
              <a:t>데이터의 종류</a:t>
            </a:r>
            <a:endParaRPr lang="ko-KR" altLang="en-US" sz="3200" dirty="0">
              <a:effectLst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763688" y="2230936"/>
            <a:ext cx="1273101" cy="3463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541538" y="2827485"/>
            <a:ext cx="1273101" cy="3463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수치형변수</a:t>
            </a:r>
            <a:endParaRPr lang="en-US" altLang="ko-KR" sz="11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526444" y="1637117"/>
            <a:ext cx="1273101" cy="3463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범주형변수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387131" y="1730604"/>
            <a:ext cx="1273101" cy="346383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순서형변수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387131" y="1268760"/>
            <a:ext cx="1273101" cy="3463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명목형변수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5387131" y="3154625"/>
            <a:ext cx="1273101" cy="34638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연속형변수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387131" y="2654293"/>
            <a:ext cx="1273101" cy="34638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이산형변수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5" name="직선 연결선 14"/>
          <p:cNvCxnSpPr/>
          <p:nvPr/>
        </p:nvCxnSpPr>
        <p:spPr>
          <a:xfrm flipV="1">
            <a:off x="3151631" y="1990134"/>
            <a:ext cx="342758" cy="2309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 flipV="1">
            <a:off x="4921959" y="1406195"/>
            <a:ext cx="342758" cy="2309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921959" y="2923702"/>
            <a:ext cx="342758" cy="2309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3159203" y="2654293"/>
            <a:ext cx="318275" cy="173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4926569" y="1868039"/>
            <a:ext cx="347368" cy="1154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4937054" y="3212355"/>
            <a:ext cx="357853" cy="173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387131" y="4346845"/>
            <a:ext cx="1273101" cy="346383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factor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387131" y="3885001"/>
            <a:ext cx="1273101" cy="3463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chracter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387131" y="5770866"/>
            <a:ext cx="1273101" cy="34638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numeric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5387131" y="5270534"/>
            <a:ext cx="1273101" cy="346383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integer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6" name="직선 연결선 25"/>
          <p:cNvCxnSpPr/>
          <p:nvPr/>
        </p:nvCxnSpPr>
        <p:spPr>
          <a:xfrm flipV="1">
            <a:off x="3494389" y="4022436"/>
            <a:ext cx="1770328" cy="591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3494389" y="4903981"/>
            <a:ext cx="1770328" cy="635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V="1">
            <a:off x="3541538" y="4599741"/>
            <a:ext cx="1732399" cy="1301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3494389" y="5018516"/>
            <a:ext cx="1800518" cy="983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34"/>
          <p:cNvSpPr/>
          <p:nvPr/>
        </p:nvSpPr>
        <p:spPr>
          <a:xfrm>
            <a:off x="1878530" y="4614402"/>
            <a:ext cx="1273101" cy="3463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벡터</a:t>
            </a:r>
            <a:endParaRPr lang="ko-KR" altLang="en-US" sz="11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2792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 Structure in R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5743" t="13148" r="5363" b="4593"/>
          <a:stretch/>
        </p:blipFill>
        <p:spPr>
          <a:xfrm>
            <a:off x="467544" y="1268760"/>
            <a:ext cx="8280920" cy="51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71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함수 적용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037058"/>
              </p:ext>
            </p:extLst>
          </p:nvPr>
        </p:nvGraphicFramePr>
        <p:xfrm>
          <a:off x="539552" y="1412776"/>
          <a:ext cx="7992890" cy="3960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578"/>
                <a:gridCol w="1598578"/>
                <a:gridCol w="1598578"/>
                <a:gridCol w="1598578"/>
                <a:gridCol w="1598578"/>
              </a:tblGrid>
              <a:tr h="119381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Object</a:t>
                      </a:r>
                      <a:r>
                        <a:rPr lang="en-US" altLang="ko-KR" baseline="0" dirty="0" smtClean="0"/>
                        <a:t> type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Array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Dataframe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List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Vector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6916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Array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apply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</a:tr>
              <a:tr h="6916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Dataframe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aggregate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by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</a:tr>
              <a:tr h="6916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List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sapply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lapply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</a:tr>
              <a:tr h="6916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Vector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tapply</a:t>
                      </a:r>
                      <a:endParaRPr lang="ko-KR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861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146</Words>
  <Application>Microsoft Office PowerPoint</Application>
  <PresentationFormat>화면 슬라이드 쇼(4:3)</PresentationFormat>
  <Paragraphs>85</Paragraphs>
  <Slides>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Data Structure in R</vt:lpstr>
      <vt:lpstr>데이터의 종류</vt:lpstr>
      <vt:lpstr>벡터 – R의 최소 데이터 단위</vt:lpstr>
      <vt:lpstr>데이터의 종류</vt:lpstr>
      <vt:lpstr>Data Structure in R</vt:lpstr>
      <vt:lpstr>함수 적용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Structure in R</dc:title>
  <dc:creator>Microsoft Corporation</dc:creator>
  <cp:lastModifiedBy>TJ</cp:lastModifiedBy>
  <cp:revision>5</cp:revision>
  <dcterms:created xsi:type="dcterms:W3CDTF">2006-10-05T04:04:58Z</dcterms:created>
  <dcterms:modified xsi:type="dcterms:W3CDTF">2018-12-23T07:31:48Z</dcterms:modified>
</cp:coreProperties>
</file>