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379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E0659-367D-49E1-A3A9-AC5966A3002C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3A7BE-E562-44F2-8768-A89844D6C64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2055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E0659-367D-49E1-A3A9-AC5966A3002C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3A7BE-E562-44F2-8768-A89844D6C64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84397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E0659-367D-49E1-A3A9-AC5966A3002C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3A7BE-E562-44F2-8768-A89844D6C64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89913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E0659-367D-49E1-A3A9-AC5966A3002C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3A7BE-E562-44F2-8768-A89844D6C64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4731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E0659-367D-49E1-A3A9-AC5966A3002C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3A7BE-E562-44F2-8768-A89844D6C64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8905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E0659-367D-49E1-A3A9-AC5966A3002C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3A7BE-E562-44F2-8768-A89844D6C64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9216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E0659-367D-49E1-A3A9-AC5966A3002C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3A7BE-E562-44F2-8768-A89844D6C64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003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E0659-367D-49E1-A3A9-AC5966A3002C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3A7BE-E562-44F2-8768-A89844D6C64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3834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E0659-367D-49E1-A3A9-AC5966A3002C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3A7BE-E562-44F2-8768-A89844D6C64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9120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E0659-367D-49E1-A3A9-AC5966A3002C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3A7BE-E562-44F2-8768-A89844D6C64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5490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E0659-367D-49E1-A3A9-AC5966A3002C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3A7BE-E562-44F2-8768-A89844D6C64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4858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CE0659-367D-49E1-A3A9-AC5966A3002C}" type="datetimeFigureOut">
              <a:rPr lang="ko-KR" altLang="en-US" smtClean="0"/>
              <a:t>2021-03-20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C3A7BE-E562-44F2-8768-A89844D6C64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8553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2612" y="952500"/>
            <a:ext cx="8486775" cy="4953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81138" y="1442906"/>
            <a:ext cx="76339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5.659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072800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6637" y="2457450"/>
            <a:ext cx="5038725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2134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712" y="1033462"/>
            <a:ext cx="84105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1294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812" y="914400"/>
            <a:ext cx="833437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663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9762" y="1095375"/>
            <a:ext cx="83724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7162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9775" y="1214437"/>
            <a:ext cx="817245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8351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1843087"/>
            <a:ext cx="782955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9153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175" y="1233487"/>
            <a:ext cx="86296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4792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1</Words>
  <Application>Microsoft Office PowerPoint</Application>
  <PresentationFormat>와이드스크린</PresentationFormat>
  <Paragraphs>1</Paragraphs>
  <Slides>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1" baseType="lpstr"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김동식</dc:creator>
  <cp:lastModifiedBy>김동식</cp:lastModifiedBy>
  <cp:revision>3</cp:revision>
  <dcterms:created xsi:type="dcterms:W3CDTF">2021-03-20T00:24:30Z</dcterms:created>
  <dcterms:modified xsi:type="dcterms:W3CDTF">2021-03-20T01:33:19Z</dcterms:modified>
</cp:coreProperties>
</file>