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1" d="100"/>
          <a:sy n="91" d="100"/>
        </p:scale>
        <p:origin x="379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74810E-A5E6-46BA-BD09-CDA2334DCC0D}" type="datetimeFigureOut">
              <a:rPr lang="ko-KR" altLang="en-US" smtClean="0"/>
              <a:t>2021-03-20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B7A4E-DCA5-409C-8DBF-6CC783C4AC5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282799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74810E-A5E6-46BA-BD09-CDA2334DCC0D}" type="datetimeFigureOut">
              <a:rPr lang="ko-KR" altLang="en-US" smtClean="0"/>
              <a:t>2021-03-20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B7A4E-DCA5-409C-8DBF-6CC783C4AC5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849453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74810E-A5E6-46BA-BD09-CDA2334DCC0D}" type="datetimeFigureOut">
              <a:rPr lang="ko-KR" altLang="en-US" smtClean="0"/>
              <a:t>2021-03-20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B7A4E-DCA5-409C-8DBF-6CC783C4AC5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006156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74810E-A5E6-46BA-BD09-CDA2334DCC0D}" type="datetimeFigureOut">
              <a:rPr lang="ko-KR" altLang="en-US" smtClean="0"/>
              <a:t>2021-03-20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B7A4E-DCA5-409C-8DBF-6CC783C4AC5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724399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74810E-A5E6-46BA-BD09-CDA2334DCC0D}" type="datetimeFigureOut">
              <a:rPr lang="ko-KR" altLang="en-US" smtClean="0"/>
              <a:t>2021-03-20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B7A4E-DCA5-409C-8DBF-6CC783C4AC5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217773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74810E-A5E6-46BA-BD09-CDA2334DCC0D}" type="datetimeFigureOut">
              <a:rPr lang="ko-KR" altLang="en-US" smtClean="0"/>
              <a:t>2021-03-20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B7A4E-DCA5-409C-8DBF-6CC783C4AC5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521118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74810E-A5E6-46BA-BD09-CDA2334DCC0D}" type="datetimeFigureOut">
              <a:rPr lang="ko-KR" altLang="en-US" smtClean="0"/>
              <a:t>2021-03-20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B7A4E-DCA5-409C-8DBF-6CC783C4AC5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218005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74810E-A5E6-46BA-BD09-CDA2334DCC0D}" type="datetimeFigureOut">
              <a:rPr lang="ko-KR" altLang="en-US" smtClean="0"/>
              <a:t>2021-03-20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B7A4E-DCA5-409C-8DBF-6CC783C4AC5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665701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74810E-A5E6-46BA-BD09-CDA2334DCC0D}" type="datetimeFigureOut">
              <a:rPr lang="ko-KR" altLang="en-US" smtClean="0"/>
              <a:t>2021-03-20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B7A4E-DCA5-409C-8DBF-6CC783C4AC5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038272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74810E-A5E6-46BA-BD09-CDA2334DCC0D}" type="datetimeFigureOut">
              <a:rPr lang="ko-KR" altLang="en-US" smtClean="0"/>
              <a:t>2021-03-20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B7A4E-DCA5-409C-8DBF-6CC783C4AC5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810342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74810E-A5E6-46BA-BD09-CDA2334DCC0D}" type="datetimeFigureOut">
              <a:rPr lang="ko-KR" altLang="en-US" smtClean="0"/>
              <a:t>2021-03-20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B7A4E-DCA5-409C-8DBF-6CC783C4AC5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117755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74810E-A5E6-46BA-BD09-CDA2334DCC0D}" type="datetimeFigureOut">
              <a:rPr lang="ko-KR" altLang="en-US" smtClean="0"/>
              <a:t>2021-03-20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1B7A4E-DCA5-409C-8DBF-6CC783C4AC5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643118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1607" y="948661"/>
            <a:ext cx="7762875" cy="2381250"/>
          </a:xfrm>
          <a:prstGeom prst="rect">
            <a:avLst/>
          </a:prstGeom>
        </p:spPr>
      </p:pic>
      <p:pic>
        <p:nvPicPr>
          <p:cNvPr id="5" name="그림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98769" y="3256555"/>
            <a:ext cx="7448550" cy="2419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623327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9287" y="2472531"/>
            <a:ext cx="8353425" cy="1912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3296930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7862" y="1728787"/>
            <a:ext cx="8296275" cy="3400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826338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4525" y="790575"/>
            <a:ext cx="8362950" cy="5276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084382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5" y="847725"/>
            <a:ext cx="8477250" cy="5162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710998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47837" y="2138362"/>
            <a:ext cx="8696325" cy="2581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074229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6925" y="1414462"/>
            <a:ext cx="8058150" cy="4029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298383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0275" y="762000"/>
            <a:ext cx="7791450" cy="533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758451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462" y="862012"/>
            <a:ext cx="8601075" cy="5133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383560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3562" y="842962"/>
            <a:ext cx="8524875" cy="5172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391683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57462" y="1824037"/>
            <a:ext cx="7077075" cy="3209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5589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66900" y="776287"/>
            <a:ext cx="8458200" cy="5305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061676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66937" y="1919287"/>
            <a:ext cx="7858125" cy="3019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500902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2650" y="995362"/>
            <a:ext cx="7886700" cy="4867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54784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2637" y="1828800"/>
            <a:ext cx="8086725" cy="320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40049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1200" y="1766887"/>
            <a:ext cx="8229600" cy="3324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15143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6887" y="1100137"/>
            <a:ext cx="8658225" cy="465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58699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28825" y="1771650"/>
            <a:ext cx="8134350" cy="3314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619181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81212" y="819150"/>
            <a:ext cx="8029575" cy="5219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69986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3100" y="1704975"/>
            <a:ext cx="8305800" cy="3448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803931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6925" y="904875"/>
            <a:ext cx="8058150" cy="5048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64521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</TotalTime>
  <Words>0</Words>
  <Application>Microsoft Office PowerPoint</Application>
  <PresentationFormat>와이드스크린</PresentationFormat>
  <Paragraphs>0</Paragraphs>
  <Slides>21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2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21</vt:i4>
      </vt:variant>
    </vt:vector>
  </HeadingPairs>
  <TitlesOfParts>
    <vt:vector size="24" baseType="lpstr">
      <vt:lpstr>맑은 고딕</vt:lpstr>
      <vt:lpstr>Arial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김동식</dc:creator>
  <cp:lastModifiedBy>김동식</cp:lastModifiedBy>
  <cp:revision>3</cp:revision>
  <dcterms:created xsi:type="dcterms:W3CDTF">2021-03-20T01:36:02Z</dcterms:created>
  <dcterms:modified xsi:type="dcterms:W3CDTF">2021-03-20T02:15:14Z</dcterms:modified>
</cp:coreProperties>
</file>