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37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5AE6B-86A5-4DFD-BD1C-0DA626CBFC6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84B6-20CD-4877-8A75-8ABCD982E9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5551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5AE6B-86A5-4DFD-BD1C-0DA626CBFC6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84B6-20CD-4877-8A75-8ABCD982E9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2441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5AE6B-86A5-4DFD-BD1C-0DA626CBFC6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84B6-20CD-4877-8A75-8ABCD982E9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9346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5AE6B-86A5-4DFD-BD1C-0DA626CBFC6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84B6-20CD-4877-8A75-8ABCD982E9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5322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5AE6B-86A5-4DFD-BD1C-0DA626CBFC6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84B6-20CD-4877-8A75-8ABCD982E9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6547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5AE6B-86A5-4DFD-BD1C-0DA626CBFC6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84B6-20CD-4877-8A75-8ABCD982E9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9670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5AE6B-86A5-4DFD-BD1C-0DA626CBFC6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84B6-20CD-4877-8A75-8ABCD982E9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028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5AE6B-86A5-4DFD-BD1C-0DA626CBFC6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84B6-20CD-4877-8A75-8ABCD982E9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1095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5AE6B-86A5-4DFD-BD1C-0DA626CBFC6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84B6-20CD-4877-8A75-8ABCD982E9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8403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5AE6B-86A5-4DFD-BD1C-0DA626CBFC6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84B6-20CD-4877-8A75-8ABCD982E9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4670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5AE6B-86A5-4DFD-BD1C-0DA626CBFC6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484B6-20CD-4877-8A75-8ABCD982E9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573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5AE6B-86A5-4DFD-BD1C-0DA626CBFC60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484B6-20CD-4877-8A75-8ABCD982E9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1099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762000"/>
            <a:ext cx="83248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669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1271587"/>
            <a:ext cx="78581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529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957262"/>
            <a:ext cx="77247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1687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1295400"/>
            <a:ext cx="77914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910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1195387"/>
            <a:ext cx="7677150" cy="44672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77423" y="2441197"/>
            <a:ext cx="444617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000" smtClean="0"/>
              <a:t>회귀</a:t>
            </a:r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1421703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1695450"/>
            <a:ext cx="77628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01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1152525"/>
            <a:ext cx="73342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001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962025"/>
            <a:ext cx="80105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1281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1033462"/>
            <a:ext cx="78200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8777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1509712"/>
            <a:ext cx="76676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8057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2143125"/>
            <a:ext cx="75438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974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890712"/>
            <a:ext cx="750570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375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895350"/>
            <a:ext cx="78867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3015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1776412"/>
            <a:ext cx="66294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1857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1552575"/>
            <a:ext cx="77343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2897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1057275"/>
            <a:ext cx="72104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97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1023937"/>
            <a:ext cx="78009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2900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2171700"/>
            <a:ext cx="72771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47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185862"/>
            <a:ext cx="79057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093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800100"/>
            <a:ext cx="80962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883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057275"/>
            <a:ext cx="76009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366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2028825"/>
            <a:ext cx="77819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325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508" y="1402447"/>
            <a:ext cx="74866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969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376362"/>
            <a:ext cx="82296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947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971550"/>
            <a:ext cx="73247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443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</Words>
  <Application>Microsoft Office PowerPoint</Application>
  <PresentationFormat>와이드스크린</PresentationFormat>
  <Paragraphs>1</Paragraphs>
  <Slides>25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28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김동식</dc:creator>
  <cp:lastModifiedBy>김동식</cp:lastModifiedBy>
  <cp:revision>4</cp:revision>
  <dcterms:created xsi:type="dcterms:W3CDTF">2021-03-20T02:15:57Z</dcterms:created>
  <dcterms:modified xsi:type="dcterms:W3CDTF">2021-03-20T03:04:52Z</dcterms:modified>
</cp:coreProperties>
</file>