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6"/>
  </p:notesMasterIdLst>
  <p:handoutMasterIdLst>
    <p:handoutMasterId r:id="rId7"/>
  </p:handoutMasterIdLst>
  <p:sldIdLst>
    <p:sldId id="286" r:id="rId2"/>
    <p:sldId id="287" r:id="rId3"/>
    <p:sldId id="289" r:id="rId4"/>
    <p:sldId id="295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10" autoAdjust="0"/>
    <p:restoredTop sz="80090" autoAdjust="0"/>
  </p:normalViewPr>
  <p:slideViewPr>
    <p:cSldViewPr snapToGrid="0">
      <p:cViewPr varScale="1">
        <p:scale>
          <a:sx n="69" d="100"/>
          <a:sy n="69" d="100"/>
        </p:scale>
        <p:origin x="165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2021-05-29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DC60-79F4-4FF8-8FCC-AEE779D648F3}" type="datetimeFigureOut">
              <a:rPr lang="ko-KR" altLang="en-US" smtClean="0"/>
              <a:t>2021-05-29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1E957-90DA-4C5F-8D91-6BC7BF2B83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4911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022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06.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구성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배울 내용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논문 기본 구성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/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9C4A5309-2068-47CC-8A25-25C91509AFE8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06.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구성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8911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논문 기본 구성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501650" indent="-457200">
              <a:buClr>
                <a:srgbClr val="23A198"/>
              </a:buClr>
            </a:pPr>
            <a:r>
              <a:rPr lang="ko-KR" altLang="en-US" dirty="0">
                <a:solidFill>
                  <a:srgbClr val="23A198"/>
                </a:solidFill>
              </a:rPr>
              <a:t>서두</a:t>
            </a:r>
            <a:endParaRPr lang="en-US" altLang="ko-KR" dirty="0">
              <a:solidFill>
                <a:srgbClr val="23A198"/>
              </a:solidFill>
            </a:endParaRPr>
          </a:p>
          <a:p>
            <a:pPr marL="501650" indent="-457200">
              <a:buClr>
                <a:srgbClr val="23A198"/>
              </a:buClr>
            </a:pPr>
            <a:r>
              <a:rPr lang="ko-KR" altLang="en-US" dirty="0">
                <a:solidFill>
                  <a:srgbClr val="23A198"/>
                </a:solidFill>
              </a:rPr>
              <a:t>본문</a:t>
            </a:r>
            <a:endParaRPr lang="en-US" altLang="ko-KR" dirty="0">
              <a:solidFill>
                <a:srgbClr val="23A198"/>
              </a:solidFill>
            </a:endParaRPr>
          </a:p>
          <a:p>
            <a:pPr marL="501650" indent="-457200">
              <a:buClr>
                <a:srgbClr val="23A198"/>
              </a:buClr>
            </a:pPr>
            <a:r>
              <a:rPr lang="ko-KR" altLang="en-US" dirty="0">
                <a:solidFill>
                  <a:srgbClr val="23A198"/>
                </a:solidFill>
              </a:rPr>
              <a:t>참고자료부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06.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구성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1A6EDC-9DBC-47F7-986C-BC05CF26B9DD}"/>
              </a:ext>
            </a:extLst>
          </p:cNvPr>
          <p:cNvSpPr txBox="1"/>
          <p:nvPr/>
        </p:nvSpPr>
        <p:spPr>
          <a:xfrm>
            <a:off x="660933" y="4811080"/>
            <a:ext cx="60997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http://www.riss.kr/index.do</a:t>
            </a:r>
          </a:p>
        </p:txBody>
      </p:sp>
    </p:spTree>
    <p:extLst>
      <p:ext uri="{BB962C8B-B14F-4D97-AF65-F5344CB8AC3E}">
        <p14:creationId xmlns:p14="http://schemas.microsoft.com/office/powerpoint/2010/main" val="2264581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강의 요약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논문 기본 구성</a:t>
            </a:r>
            <a:endParaRPr lang="en-US" altLang="ko-KR" sz="2000" dirty="0">
              <a:solidFill>
                <a:srgbClr val="23A198"/>
              </a:solidFill>
            </a:endParaRPr>
          </a:p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다음 강의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논지 전개</a:t>
            </a:r>
            <a:endParaRPr lang="en-US" altLang="ko-KR" sz="2000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sz="3200" dirty="0"/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18D9D278-4331-4FAF-BF75-F8D12DF4F4C2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06.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구성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3770269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10353</TotalTime>
  <Words>49</Words>
  <Application>Microsoft Office PowerPoint</Application>
  <PresentationFormat>Widescreen</PresentationFormat>
  <Paragraphs>18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KoPub돋움체 Bold</vt:lpstr>
      <vt:lpstr>맑은 고딕</vt:lpstr>
      <vt:lpstr>나눔스퀘어라운드 Bold</vt:lpstr>
      <vt:lpstr>Corbel</vt:lpstr>
      <vt:lpstr>Wingdings</vt:lpstr>
      <vt:lpstr>기본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youngjin yoon</cp:lastModifiedBy>
  <cp:revision>78</cp:revision>
  <dcterms:created xsi:type="dcterms:W3CDTF">2019-04-16T14:11:50Z</dcterms:created>
  <dcterms:modified xsi:type="dcterms:W3CDTF">2021-05-30T01:04:18Z</dcterms:modified>
</cp:coreProperties>
</file>