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10"/>
  </p:notesMasterIdLst>
  <p:handoutMasterIdLst>
    <p:handoutMasterId r:id="rId11"/>
  </p:handoutMasterIdLst>
  <p:sldIdLst>
    <p:sldId id="286" r:id="rId2"/>
    <p:sldId id="287" r:id="rId3"/>
    <p:sldId id="289" r:id="rId4"/>
    <p:sldId id="296" r:id="rId5"/>
    <p:sldId id="297" r:id="rId6"/>
    <p:sldId id="298" r:id="rId7"/>
    <p:sldId id="299" r:id="rId8"/>
    <p:sldId id="29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0" autoAdjust="0"/>
    <p:restoredTop sz="80090" autoAdjust="0"/>
  </p:normalViewPr>
  <p:slideViewPr>
    <p:cSldViewPr snapToGrid="0">
      <p:cViewPr varScale="1">
        <p:scale>
          <a:sx n="61" d="100"/>
          <a:sy n="61" d="100"/>
        </p:scale>
        <p:origin x="12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2021-05-21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22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6014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000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4887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06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02.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논문의 종류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논문의 종류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02.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논문의 종류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학술 논문과 </a:t>
            </a:r>
            <a:r>
              <a:rPr lang="ko-KR" altLang="en-US" dirty="0" err="1">
                <a:solidFill>
                  <a:srgbClr val="23A198"/>
                </a:solidFill>
              </a:rPr>
              <a:t>소논문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02.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논문의 종류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8CECBC-7D2D-4EEF-B29C-8B90D046E53A}"/>
              </a:ext>
            </a:extLst>
          </p:cNvPr>
          <p:cNvSpPr txBox="1"/>
          <p:nvPr/>
        </p:nvSpPr>
        <p:spPr>
          <a:xfrm>
            <a:off x="2286000" y="2064331"/>
            <a:ext cx="2473754" cy="2729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새로운 자료</a:t>
            </a:r>
            <a:endParaRPr lang="en-US" altLang="ko-KR" sz="3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새로운 방법</a:t>
            </a:r>
            <a:endParaRPr lang="en-US" altLang="ko-KR" sz="3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새로운 결론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26458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>
                <a:solidFill>
                  <a:srgbClr val="23A198"/>
                </a:solidFill>
              </a:rPr>
              <a:t>보고서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02.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논문의 종류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E8D914-D318-4090-99DB-B7211810B170}"/>
              </a:ext>
            </a:extLst>
          </p:cNvPr>
          <p:cNvSpPr txBox="1"/>
          <p:nvPr/>
        </p:nvSpPr>
        <p:spPr>
          <a:xfrm>
            <a:off x="551790" y="2064331"/>
            <a:ext cx="3016082" cy="1806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리포트 </a:t>
            </a:r>
            <a:r>
              <a:rPr lang="en-US" altLang="ko-KR" sz="3000" dirty="0"/>
              <a:t>(Report)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페이퍼 </a:t>
            </a:r>
            <a:r>
              <a:rPr lang="en-US" altLang="ko-KR" sz="3000" dirty="0"/>
              <a:t>(Paper)</a:t>
            </a:r>
            <a:endParaRPr lang="en-US" sz="3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180842-590F-4890-B0A2-28F5D6130011}"/>
              </a:ext>
            </a:extLst>
          </p:cNvPr>
          <p:cNvSpPr txBox="1"/>
          <p:nvPr/>
        </p:nvSpPr>
        <p:spPr>
          <a:xfrm>
            <a:off x="4125308" y="1338168"/>
            <a:ext cx="2396810" cy="4575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학술보고서</a:t>
            </a:r>
            <a:endParaRPr lang="en-US" altLang="ko-KR" sz="3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답사보고서</a:t>
            </a:r>
            <a:endParaRPr lang="en-US" altLang="ko-KR" sz="3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실험보고서</a:t>
            </a:r>
            <a:endParaRPr lang="en-US" altLang="ko-KR" sz="3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채집보고서</a:t>
            </a:r>
            <a:endParaRPr lang="en-US" altLang="ko-KR" sz="3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관측보고서</a:t>
            </a:r>
            <a:endParaRPr lang="en-US" sz="3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D8EBAC-AC4D-4C50-9CAE-64A20D4ED83C}"/>
              </a:ext>
            </a:extLst>
          </p:cNvPr>
          <p:cNvSpPr txBox="1"/>
          <p:nvPr/>
        </p:nvSpPr>
        <p:spPr>
          <a:xfrm>
            <a:off x="7730357" y="1338168"/>
            <a:ext cx="2858475" cy="1806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일반 보고서</a:t>
            </a:r>
            <a:endParaRPr lang="en-US" altLang="ko-KR" sz="3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학기말 보고서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059415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>
                <a:solidFill>
                  <a:srgbClr val="23A198"/>
                </a:solidFill>
              </a:rPr>
              <a:t>졸업논문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02.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논문의 종류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F2A824-CF46-4EB5-ACA2-2166D9798C9A}"/>
              </a:ext>
            </a:extLst>
          </p:cNvPr>
          <p:cNvSpPr txBox="1"/>
          <p:nvPr/>
        </p:nvSpPr>
        <p:spPr>
          <a:xfrm>
            <a:off x="2532986" y="1480058"/>
            <a:ext cx="2781531" cy="8826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학부졸업논문</a:t>
            </a:r>
            <a:endParaRPr lang="en-US" altLang="ko-KR" sz="3000" dirty="0"/>
          </a:p>
        </p:txBody>
      </p:sp>
    </p:spTree>
    <p:extLst>
      <p:ext uri="{BB962C8B-B14F-4D97-AF65-F5344CB8AC3E}">
        <p14:creationId xmlns:p14="http://schemas.microsoft.com/office/powerpoint/2010/main" val="487394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>
                <a:solidFill>
                  <a:srgbClr val="23A198"/>
                </a:solidFill>
              </a:rPr>
              <a:t>평론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02.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논문의 종류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F1D2F4-509D-488F-874E-6F578EFBB482}"/>
              </a:ext>
            </a:extLst>
          </p:cNvPr>
          <p:cNvSpPr txBox="1"/>
          <p:nvPr/>
        </p:nvSpPr>
        <p:spPr>
          <a:xfrm>
            <a:off x="2391140" y="1007092"/>
            <a:ext cx="3704860" cy="5499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비평적 해석을 목적</a:t>
            </a:r>
            <a:endParaRPr lang="en-US" altLang="ko-KR" sz="3000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대상</a:t>
            </a:r>
            <a:endParaRPr lang="en-US" altLang="ko-KR" sz="3000" dirty="0"/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문학평론</a:t>
            </a:r>
            <a:endParaRPr lang="en-US" altLang="ko-KR" sz="3000" dirty="0"/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정치평론</a:t>
            </a:r>
            <a:endParaRPr lang="en-US" altLang="ko-KR" sz="3000" dirty="0"/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사회평론</a:t>
            </a:r>
            <a:endParaRPr lang="en-US" altLang="ko-KR" sz="3000" dirty="0"/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3000" dirty="0"/>
              <a:t>경제평론</a:t>
            </a:r>
            <a:r>
              <a:rPr lang="en-US" altLang="ko-KR" sz="3000" dirty="0"/>
              <a:t> </a:t>
            </a:r>
            <a:r>
              <a:rPr lang="ko-KR" altLang="en-US" sz="3000" dirty="0"/>
              <a:t>등</a:t>
            </a:r>
            <a:endParaRPr lang="en-US" altLang="ko-KR" sz="3000" dirty="0"/>
          </a:p>
        </p:txBody>
      </p:sp>
    </p:spTree>
    <p:extLst>
      <p:ext uri="{BB962C8B-B14F-4D97-AF65-F5344CB8AC3E}">
        <p14:creationId xmlns:p14="http://schemas.microsoft.com/office/powerpoint/2010/main" val="1748200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>
                <a:solidFill>
                  <a:srgbClr val="23A198"/>
                </a:solidFill>
              </a:rPr>
              <a:t>학위 논문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02.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논문의 종류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40D8A6-6F28-40D4-9668-5FD752815D58}"/>
              </a:ext>
            </a:extLst>
          </p:cNvPr>
          <p:cNvSpPr txBox="1"/>
          <p:nvPr/>
        </p:nvSpPr>
        <p:spPr>
          <a:xfrm>
            <a:off x="2372711" y="2119888"/>
            <a:ext cx="3166251" cy="1806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200000"/>
              </a:lnSpc>
              <a:buFont typeface="Arial" panose="020B0604020202020204" pitchFamily="34" charset="0"/>
              <a:buChar char="•"/>
              <a:defRPr sz="3000"/>
            </a:lvl1pPr>
            <a:lvl2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  <a:defRPr sz="3000"/>
            </a:lvl2pPr>
          </a:lstStyle>
          <a:p>
            <a:r>
              <a:rPr lang="ko-KR" altLang="en-US" dirty="0"/>
              <a:t>대학원졸업논문</a:t>
            </a:r>
            <a:endParaRPr lang="en-US" altLang="ko-KR" dirty="0"/>
          </a:p>
          <a:p>
            <a:r>
              <a:rPr lang="ko-KR" altLang="en-US" dirty="0"/>
              <a:t>박사논문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25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논문의 종류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다음 강의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>
                <a:solidFill>
                  <a:srgbClr val="23A198"/>
                </a:solidFill>
              </a:rPr>
              <a:t>논문 계획 수립</a:t>
            </a:r>
            <a:endParaRPr lang="en-US" altLang="ko-KR" sz="3200" dirty="0"/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18D9D278-4331-4FAF-BF75-F8D12DF4F4C2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02.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논문의 종류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10364</TotalTime>
  <Words>94</Words>
  <Application>Microsoft Office PowerPoint</Application>
  <PresentationFormat>Widescreen</PresentationFormat>
  <Paragraphs>47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KoPub돋움체 Bold</vt:lpstr>
      <vt:lpstr>맑은 고딕</vt:lpstr>
      <vt:lpstr>나눔스퀘어라운드 Bold</vt:lpstr>
      <vt:lpstr>Arial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80</cp:revision>
  <dcterms:created xsi:type="dcterms:W3CDTF">2019-04-16T14:11:50Z</dcterms:created>
  <dcterms:modified xsi:type="dcterms:W3CDTF">2021-05-22T01:42:16Z</dcterms:modified>
</cp:coreProperties>
</file>