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7"/>
  </p:notesMasterIdLst>
  <p:handoutMasterIdLst>
    <p:handoutMasterId r:id="rId8"/>
  </p:handoutMasterIdLst>
  <p:sldIdLst>
    <p:sldId id="286" r:id="rId2"/>
    <p:sldId id="287" r:id="rId3"/>
    <p:sldId id="289" r:id="rId4"/>
    <p:sldId id="296" r:id="rId5"/>
    <p:sldId id="295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10" autoAdjust="0"/>
    <p:restoredTop sz="80090" autoAdjust="0"/>
  </p:normalViewPr>
  <p:slideViewPr>
    <p:cSldViewPr snapToGrid="0">
      <p:cViewPr varScale="1">
        <p:scale>
          <a:sx n="61" d="100"/>
          <a:sy n="61" d="100"/>
        </p:scale>
        <p:origin x="12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DC60-79F4-4FF8-8FCC-AEE779D648F3}" type="datetimeFigureOut">
              <a:rPr lang="ko-KR" altLang="en-US" smtClean="0"/>
              <a:t>2021-06-10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1E957-90DA-4C5F-8D91-6BC7BF2B83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91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022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1300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08.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포맷 및 양식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배울 내용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논문 편집 양식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표와 삽도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9C4A5309-2068-47CC-8A25-25C91509AFE8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08.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포맷 및 양식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논문 편집 양식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BCCD1DF4-E085-4D68-A020-F3C798332FC0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08.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포맷 및 양식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550686-F82A-4909-85BE-7F1D0F26E2A5}"/>
              </a:ext>
            </a:extLst>
          </p:cNvPr>
          <p:cNvSpPr txBox="1"/>
          <p:nvPr/>
        </p:nvSpPr>
        <p:spPr>
          <a:xfrm>
            <a:off x="869795" y="1605775"/>
            <a:ext cx="3203121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표지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 err="1"/>
              <a:t>표제지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인준서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목차 또는 차례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기호 및 약자 설명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감사의 글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논문 개요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논문 본문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부록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참고문헌 목록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논문 초록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6458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표와 삽도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D8B2D248-7BCE-4841-ACBD-5F88F68E01DD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08.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포맷 및 양식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D759C7-60D1-446C-9F91-A0B90CB51E09}"/>
              </a:ext>
            </a:extLst>
          </p:cNvPr>
          <p:cNvSpPr txBox="1"/>
          <p:nvPr/>
        </p:nvSpPr>
        <p:spPr>
          <a:xfrm>
            <a:off x="869795" y="1605775"/>
            <a:ext cx="6571030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/>
              <a:t>삽도</a:t>
            </a:r>
            <a:r>
              <a:rPr lang="en-US" altLang="ko-KR" sz="2800" dirty="0"/>
              <a:t>: </a:t>
            </a:r>
            <a:r>
              <a:rPr lang="ko-KR" altLang="en-US" sz="2800" dirty="0"/>
              <a:t>그림</a:t>
            </a:r>
            <a:r>
              <a:rPr lang="en-US" altLang="ko-KR" sz="2800" dirty="0"/>
              <a:t>, </a:t>
            </a:r>
            <a:r>
              <a:rPr lang="ko-KR" altLang="en-US" sz="2800" dirty="0"/>
              <a:t>회화</a:t>
            </a:r>
            <a:r>
              <a:rPr lang="en-US" altLang="ko-KR" sz="2800" dirty="0"/>
              <a:t>, </a:t>
            </a:r>
            <a:r>
              <a:rPr lang="ko-KR" altLang="en-US" sz="2800" dirty="0"/>
              <a:t>사진</a:t>
            </a:r>
            <a:r>
              <a:rPr lang="en-US" altLang="ko-KR" sz="2800" dirty="0"/>
              <a:t>, </a:t>
            </a:r>
            <a:r>
              <a:rPr lang="ko-KR" altLang="en-US" sz="2800" dirty="0"/>
              <a:t>차트</a:t>
            </a:r>
            <a:r>
              <a:rPr lang="en-US" altLang="ko-KR" sz="2800" dirty="0"/>
              <a:t>, </a:t>
            </a:r>
            <a:r>
              <a:rPr lang="ko-KR" altLang="en-US" sz="2800" dirty="0"/>
              <a:t>그래프</a:t>
            </a:r>
            <a:r>
              <a:rPr lang="en-US" altLang="ko-KR" sz="2800" dirty="0"/>
              <a:t>, </a:t>
            </a:r>
            <a:r>
              <a:rPr lang="ko-KR" altLang="en-US" sz="2800" dirty="0"/>
              <a:t>지도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캡션 및 해설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저작권자명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 err="1"/>
              <a:t>그림목차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r>
              <a:rPr lang="ko-KR" altLang="en-US" sz="2800" dirty="0"/>
              <a:t>표</a:t>
            </a:r>
            <a:endParaRPr lang="en-US" altLang="ko-KR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/>
              <a:t>표 번호와 표제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65407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강의 요약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논문 편집 양식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표와 삽도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다음 강의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참고문헌 및 인용 관련 소개</a:t>
            </a:r>
            <a:endParaRPr lang="en-US" altLang="ko-KR" sz="3200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817F68F5-BA65-43A6-B204-C45A74F084B0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08.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포맷 및 양식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377026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10383</TotalTime>
  <Words>102</Words>
  <Application>Microsoft Office PowerPoint</Application>
  <PresentationFormat>Widescreen</PresentationFormat>
  <Paragraphs>36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KoPub돋움체 Bold</vt:lpstr>
      <vt:lpstr>맑은 고딕</vt:lpstr>
      <vt:lpstr>나눔스퀘어라운드 Bold</vt:lpstr>
      <vt:lpstr>Arial</vt:lpstr>
      <vt:lpstr>Corbel</vt:lpstr>
      <vt:lpstr>Wingdings</vt:lpstr>
      <vt:lpstr>기본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youngjin yoon</cp:lastModifiedBy>
  <cp:revision>82</cp:revision>
  <dcterms:created xsi:type="dcterms:W3CDTF">2019-04-16T14:11:50Z</dcterms:created>
  <dcterms:modified xsi:type="dcterms:W3CDTF">2021-06-11T01:59:56Z</dcterms:modified>
</cp:coreProperties>
</file>