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8"/>
  </p:notesMasterIdLst>
  <p:handoutMasterIdLst>
    <p:handoutMasterId r:id="rId9"/>
  </p:handoutMasterIdLst>
  <p:sldIdLst>
    <p:sldId id="286" r:id="rId2"/>
    <p:sldId id="287" r:id="rId3"/>
    <p:sldId id="289" r:id="rId4"/>
    <p:sldId id="296" r:id="rId5"/>
    <p:sldId id="297" r:id="rId6"/>
    <p:sldId id="29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1" d="100"/>
          <a:sy n="61" d="100"/>
        </p:scale>
        <p:origin x="12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945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201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05.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목차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작성 개요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목차 작성 기본 원칙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목차 유형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목차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작성 개요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4D2227-BBB0-4E0B-A620-AE0218E83DF8}"/>
              </a:ext>
            </a:extLst>
          </p:cNvPr>
          <p:cNvSpPr txBox="1"/>
          <p:nvPr/>
        </p:nvSpPr>
        <p:spPr>
          <a:xfrm>
            <a:off x="925551" y="1550022"/>
            <a:ext cx="2560316" cy="2292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전체 내용의 숙지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구성의 기본 원칙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구성의 유형</a:t>
            </a: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목차 작성 기본 원칙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F5673E-D3AD-467D-B6FA-94FE3C30FADE}"/>
              </a:ext>
            </a:extLst>
          </p:cNvPr>
          <p:cNvSpPr txBox="1"/>
          <p:nvPr/>
        </p:nvSpPr>
        <p:spPr>
          <a:xfrm>
            <a:off x="925551" y="1550022"/>
            <a:ext cx="2560316" cy="3831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목차 작성의 기준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목차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2500" b="1" dirty="0"/>
              <a:t>통일성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2500" b="1" dirty="0"/>
              <a:t>균형성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2500" b="1" dirty="0"/>
              <a:t>논리성</a:t>
            </a: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427229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목차 유형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41A543-314B-4834-9A38-18629171F905}"/>
              </a:ext>
            </a:extLst>
          </p:cNvPr>
          <p:cNvSpPr txBox="1"/>
          <p:nvPr/>
        </p:nvSpPr>
        <p:spPr>
          <a:xfrm>
            <a:off x="925551" y="1486834"/>
            <a:ext cx="1853392" cy="2292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인과적 구성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2500" b="1" dirty="0"/>
              <a:t>연역적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2500" b="1" dirty="0"/>
              <a:t>귀납적</a:t>
            </a:r>
            <a:endParaRPr lang="en-US" sz="25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07B7C8-A13C-4683-B8D0-F99F6039B869}"/>
              </a:ext>
            </a:extLst>
          </p:cNvPr>
          <p:cNvSpPr txBox="1"/>
          <p:nvPr/>
        </p:nvSpPr>
        <p:spPr>
          <a:xfrm>
            <a:off x="3486613" y="1486834"/>
            <a:ext cx="2340705" cy="750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시</a:t>
            </a:r>
            <a:r>
              <a:rPr lang="en-US" altLang="ko-KR" sz="2500" b="1" dirty="0"/>
              <a:t>, </a:t>
            </a:r>
            <a:r>
              <a:rPr lang="ko-KR" altLang="en-US" sz="2500" b="1" dirty="0"/>
              <a:t>공간적 구성</a:t>
            </a:r>
            <a:endParaRPr lang="en-US" altLang="ko-KR" sz="25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499810-C0BF-4CB9-A4C2-D9FF56E4FA49}"/>
              </a:ext>
            </a:extLst>
          </p:cNvPr>
          <p:cNvSpPr txBox="1"/>
          <p:nvPr/>
        </p:nvSpPr>
        <p:spPr>
          <a:xfrm>
            <a:off x="6053889" y="1486834"/>
            <a:ext cx="1853392" cy="750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/>
              <a:t>병렬적 구성</a:t>
            </a:r>
            <a:endParaRPr lang="en-US" altLang="ko-KR" sz="25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23BEBC-0A2C-4DB0-A263-96B679767D24}"/>
              </a:ext>
            </a:extLst>
          </p:cNvPr>
          <p:cNvSpPr txBox="1"/>
          <p:nvPr/>
        </p:nvSpPr>
        <p:spPr>
          <a:xfrm>
            <a:off x="8503441" y="1486834"/>
            <a:ext cx="2661306" cy="7509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확산</a:t>
            </a:r>
            <a:r>
              <a:rPr lang="en-US" altLang="ko-KR" sz="2500" b="1" dirty="0"/>
              <a:t>, </a:t>
            </a:r>
            <a:r>
              <a:rPr lang="ko-KR" altLang="en-US" sz="2500" b="1" dirty="0"/>
              <a:t>점층적 구성</a:t>
            </a:r>
            <a:endParaRPr lang="en-US" altLang="ko-KR" sz="2500" b="1" dirty="0"/>
          </a:p>
        </p:txBody>
      </p:sp>
    </p:spTree>
    <p:extLst>
      <p:ext uri="{BB962C8B-B14F-4D97-AF65-F5344CB8AC3E}">
        <p14:creationId xmlns:p14="http://schemas.microsoft.com/office/powerpoint/2010/main" val="1585755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en-US" altLang="ko-KR" sz="2000" dirty="0">
                <a:solidFill>
                  <a:srgbClr val="23A198"/>
                </a:solidFill>
              </a:rPr>
              <a:t>xxx</a:t>
            </a: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en-US" altLang="ko-KR" sz="2000" dirty="0">
                <a:solidFill>
                  <a:srgbClr val="23A198"/>
                </a:solidFill>
              </a:rPr>
              <a:t>xxx</a:t>
            </a:r>
          </a:p>
          <a:p>
            <a:pPr marL="628650" lvl="1" indent="-354013"/>
            <a:endParaRPr lang="en-US" altLang="ko-KR" sz="3200" dirty="0"/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05.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목차 작성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10380</TotalTime>
  <Words>83</Words>
  <Application>Microsoft Office PowerPoint</Application>
  <PresentationFormat>Widescreen</PresentationFormat>
  <Paragraphs>36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KoPub돋움체 Bold</vt:lpstr>
      <vt:lpstr>맑은 고딕</vt:lpstr>
      <vt:lpstr>나눔스퀘어라운드 Bold</vt:lpstr>
      <vt:lpstr>Arial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78</cp:revision>
  <dcterms:created xsi:type="dcterms:W3CDTF">2019-04-16T14:11:50Z</dcterms:created>
  <dcterms:modified xsi:type="dcterms:W3CDTF">2021-05-29T02:48:35Z</dcterms:modified>
</cp:coreProperties>
</file>