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7"/>
  </p:notesMasterIdLst>
  <p:handoutMasterIdLst>
    <p:handoutMasterId r:id="rId8"/>
  </p:handoutMasterIdLst>
  <p:sldIdLst>
    <p:sldId id="286" r:id="rId2"/>
    <p:sldId id="287" r:id="rId3"/>
    <p:sldId id="296" r:id="rId4"/>
    <p:sldId id="297" r:id="rId5"/>
    <p:sldId id="29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10" autoAdjust="0"/>
    <p:restoredTop sz="80090" autoAdjust="0"/>
  </p:normalViewPr>
  <p:slideViewPr>
    <p:cSldViewPr snapToGrid="0">
      <p:cViewPr varScale="1">
        <p:scale>
          <a:sx n="69" d="100"/>
          <a:sy n="69" d="100"/>
        </p:scale>
        <p:origin x="16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2021-05-29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2021-05-29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1373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576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07.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논지 전개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논지 전개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07.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구성 및 논지 전개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표현법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기초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표현원칙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F95A4D12-3A4B-415F-B6F8-98F01F5CEA4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07.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구성 및 논지 전개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22762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논지전개방식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자세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설명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계층적 인식</a:t>
            </a:r>
            <a:r>
              <a:rPr lang="en-US" altLang="ko-KR" dirty="0">
                <a:solidFill>
                  <a:srgbClr val="23A198"/>
                </a:solidFill>
              </a:rPr>
              <a:t>, </a:t>
            </a:r>
            <a:r>
              <a:rPr lang="ko-KR" altLang="en-US" dirty="0">
                <a:solidFill>
                  <a:srgbClr val="23A198"/>
                </a:solidFill>
              </a:rPr>
              <a:t>분류</a:t>
            </a:r>
            <a:r>
              <a:rPr lang="en-US" altLang="ko-KR" dirty="0">
                <a:solidFill>
                  <a:srgbClr val="23A198"/>
                </a:solidFill>
              </a:rPr>
              <a:t>, </a:t>
            </a:r>
            <a:r>
              <a:rPr lang="ko-KR" altLang="en-US" dirty="0">
                <a:solidFill>
                  <a:srgbClr val="23A198"/>
                </a:solidFill>
              </a:rPr>
              <a:t>분석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추론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단락에서 논지전개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C6BAE58B-7992-4AA8-B903-04E82DC9CDDB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07.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구성 및 논지 전개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3311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논지 전개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다음 강의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논문 포맷 및 양식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sz="3200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7A12DCCF-9462-4AD5-87EE-83635E24EE05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07.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구성 및 논지 전개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10352</TotalTime>
  <Words>64</Words>
  <Application>Microsoft Office PowerPoint</Application>
  <PresentationFormat>Widescreen</PresentationFormat>
  <Paragraphs>23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KoPub돋움체 Bold</vt:lpstr>
      <vt:lpstr>맑은 고딕</vt:lpstr>
      <vt:lpstr>나눔스퀘어라운드 Bold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78</cp:revision>
  <dcterms:created xsi:type="dcterms:W3CDTF">2019-04-16T14:11:50Z</dcterms:created>
  <dcterms:modified xsi:type="dcterms:W3CDTF">2021-05-30T01:00:40Z</dcterms:modified>
</cp:coreProperties>
</file>