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8"/>
  </p:notesMasterIdLst>
  <p:handoutMasterIdLst>
    <p:handoutMasterId r:id="rId9"/>
  </p:handoutMasterIdLst>
  <p:sldIdLst>
    <p:sldId id="286" r:id="rId2"/>
    <p:sldId id="287" r:id="rId3"/>
    <p:sldId id="296" r:id="rId4"/>
    <p:sldId id="297" r:id="rId5"/>
    <p:sldId id="298" r:id="rId6"/>
    <p:sldId id="29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0" autoAdjust="0"/>
    <p:restoredTop sz="80090" autoAdjust="0"/>
  </p:normalViewPr>
  <p:slideViewPr>
    <p:cSldViewPr snapToGrid="0">
      <p:cViewPr varScale="1">
        <p:scale>
          <a:sx n="71" d="100"/>
          <a:sy n="71" d="100"/>
        </p:scale>
        <p:origin x="8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2021-06-15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2021-06-15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7100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2947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0307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10.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작성 주의사항 </a:t>
            </a:r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- 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표절 관련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표절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부정행위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10.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작성 주의사항 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- 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표절 관련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표절 관련 주의사항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</a:t>
            </a:r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작성 주의사항 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- 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표절 관련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2727FC-8BA6-437F-985C-074557A22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505" y="1091939"/>
            <a:ext cx="4139199" cy="529682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6613CEB-CFDA-4389-9D12-B033FE569A06}"/>
              </a:ext>
            </a:extLst>
          </p:cNvPr>
          <p:cNvSpPr/>
          <p:nvPr/>
        </p:nvSpPr>
        <p:spPr>
          <a:xfrm>
            <a:off x="8608741" y="1282390"/>
            <a:ext cx="446049" cy="278781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D9F598-06DE-49CA-B018-CC5C9EA10490}"/>
              </a:ext>
            </a:extLst>
          </p:cNvPr>
          <p:cNvSpPr txBox="1"/>
          <p:nvPr/>
        </p:nvSpPr>
        <p:spPr>
          <a:xfrm>
            <a:off x="389021" y="1880589"/>
            <a:ext cx="48173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표절</a:t>
            </a:r>
            <a:r>
              <a:rPr lang="en-US" dirty="0"/>
              <a:t>(Plagiarism)</a:t>
            </a:r>
          </a:p>
          <a:p>
            <a:r>
              <a:rPr lang="en-US" dirty="0" err="1"/>
              <a:t>다른</a:t>
            </a:r>
            <a:r>
              <a:rPr lang="en-US" dirty="0"/>
              <a:t>  </a:t>
            </a:r>
            <a:r>
              <a:rPr lang="en-US" dirty="0" err="1"/>
              <a:t>사람이</a:t>
            </a:r>
            <a:r>
              <a:rPr lang="en-US" dirty="0"/>
              <a:t> 쓴 </a:t>
            </a:r>
            <a:r>
              <a:rPr lang="en-US" dirty="0" err="1"/>
              <a:t>문학</a:t>
            </a:r>
            <a:r>
              <a:rPr lang="en-US" dirty="0"/>
              <a:t> </a:t>
            </a:r>
            <a:r>
              <a:rPr lang="en-US" dirty="0" err="1"/>
              <a:t>작품이나</a:t>
            </a:r>
            <a:r>
              <a:rPr lang="en-US" dirty="0"/>
              <a:t> </a:t>
            </a:r>
            <a:r>
              <a:rPr lang="en-US" dirty="0" err="1"/>
              <a:t>학술</a:t>
            </a:r>
            <a:r>
              <a:rPr lang="en-US" dirty="0"/>
              <a:t> </a:t>
            </a:r>
            <a:r>
              <a:rPr lang="en-US" dirty="0" err="1"/>
              <a:t>논문</a:t>
            </a:r>
            <a:r>
              <a:rPr lang="en-US" dirty="0"/>
              <a:t>, </a:t>
            </a:r>
            <a:r>
              <a:rPr lang="en-US" dirty="0" err="1"/>
              <a:t>또는</a:t>
            </a:r>
            <a:r>
              <a:rPr lang="en-US" dirty="0"/>
              <a:t> </a:t>
            </a:r>
            <a:r>
              <a:rPr lang="en-US" dirty="0" err="1"/>
              <a:t>기타</a:t>
            </a:r>
            <a:r>
              <a:rPr lang="en-US" dirty="0"/>
              <a:t> </a:t>
            </a:r>
            <a:r>
              <a:rPr lang="en-US" dirty="0" err="1"/>
              <a:t>각종</a:t>
            </a:r>
            <a:r>
              <a:rPr lang="en-US" dirty="0"/>
              <a:t> </a:t>
            </a:r>
            <a:r>
              <a:rPr lang="en-US" dirty="0" err="1"/>
              <a:t>글의</a:t>
            </a:r>
            <a:r>
              <a:rPr lang="en-US" dirty="0"/>
              <a:t> </a:t>
            </a:r>
            <a:r>
              <a:rPr lang="en-US" dirty="0" err="1"/>
              <a:t>일부</a:t>
            </a:r>
            <a:r>
              <a:rPr lang="en-US" dirty="0"/>
              <a:t> </a:t>
            </a:r>
            <a:r>
              <a:rPr lang="en-US" dirty="0" err="1"/>
              <a:t>또는</a:t>
            </a:r>
            <a:r>
              <a:rPr lang="en-US" dirty="0"/>
              <a:t> </a:t>
            </a:r>
            <a:r>
              <a:rPr lang="en-US" dirty="0" err="1"/>
              <a:t>전부를</a:t>
            </a:r>
            <a:r>
              <a:rPr lang="en-US" dirty="0"/>
              <a:t> </a:t>
            </a:r>
            <a:r>
              <a:rPr lang="en-US" dirty="0" err="1"/>
              <a:t>직접</a:t>
            </a:r>
            <a:r>
              <a:rPr lang="en-US" dirty="0"/>
              <a:t> </a:t>
            </a:r>
            <a:r>
              <a:rPr lang="en-US" dirty="0" err="1"/>
              <a:t>베끼거나</a:t>
            </a:r>
            <a:r>
              <a:rPr lang="en-US" dirty="0"/>
              <a:t> </a:t>
            </a:r>
            <a:r>
              <a:rPr lang="en-US" dirty="0" err="1"/>
              <a:t>아니면</a:t>
            </a:r>
            <a:r>
              <a:rPr lang="en-US" dirty="0"/>
              <a:t> </a:t>
            </a:r>
            <a:r>
              <a:rPr lang="en-US" dirty="0" err="1"/>
              <a:t>관념을</a:t>
            </a:r>
            <a:r>
              <a:rPr lang="en-US" dirty="0"/>
              <a:t> </a:t>
            </a:r>
            <a:r>
              <a:rPr lang="en-US" dirty="0" err="1"/>
              <a:t>모방하면서</a:t>
            </a:r>
            <a:r>
              <a:rPr lang="en-US" dirty="0"/>
              <a:t>, </a:t>
            </a:r>
            <a:r>
              <a:rPr lang="en-US" dirty="0" err="1"/>
              <a:t>마치</a:t>
            </a:r>
            <a:r>
              <a:rPr lang="en-US" dirty="0"/>
              <a:t> </a:t>
            </a:r>
            <a:r>
              <a:rPr lang="en-US" dirty="0" err="1"/>
              <a:t>자신의</a:t>
            </a:r>
            <a:r>
              <a:rPr lang="en-US" dirty="0"/>
              <a:t> </a:t>
            </a:r>
            <a:r>
              <a:rPr lang="en-US" dirty="0" err="1"/>
              <a:t>독창적인</a:t>
            </a:r>
            <a:r>
              <a:rPr lang="en-US" dirty="0"/>
              <a:t> </a:t>
            </a:r>
            <a:r>
              <a:rPr lang="en-US" dirty="0" err="1"/>
              <a:t>산물인</a:t>
            </a:r>
            <a:r>
              <a:rPr lang="en-US" dirty="0"/>
              <a:t> </a:t>
            </a:r>
            <a:r>
              <a:rPr lang="en-US" dirty="0" err="1"/>
              <a:t>것처럼</a:t>
            </a:r>
            <a:r>
              <a:rPr lang="en-US" dirty="0"/>
              <a:t> </a:t>
            </a:r>
            <a:r>
              <a:rPr lang="en-US" dirty="0" err="1"/>
              <a:t>공표하는</a:t>
            </a:r>
            <a:r>
              <a:rPr lang="en-US" dirty="0"/>
              <a:t> </a:t>
            </a:r>
            <a:r>
              <a:rPr lang="en-US" dirty="0" err="1"/>
              <a:t>행위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189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학문적 부정직한 행동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</a:t>
            </a:r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작성 주의사항 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- 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표절 관련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D9F598-06DE-49CA-B018-CC5C9EA10490}"/>
              </a:ext>
            </a:extLst>
          </p:cNvPr>
          <p:cNvSpPr txBox="1"/>
          <p:nvPr/>
        </p:nvSpPr>
        <p:spPr>
          <a:xfrm>
            <a:off x="389021" y="1880589"/>
            <a:ext cx="4817327" cy="3442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dirty="0"/>
              <a:t>부정행위</a:t>
            </a:r>
            <a:endParaRPr lang="en-US" altLang="ko-KR" dirty="0"/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dirty="0"/>
              <a:t>표절</a:t>
            </a:r>
            <a:endParaRPr lang="en-US" altLang="ko-KR" dirty="0"/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dirty="0"/>
              <a:t>범위를 넘어선 공동 작업</a:t>
            </a:r>
            <a:endParaRPr lang="en-US" altLang="ko-KR" dirty="0"/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dirty="0"/>
              <a:t>부정직 행위를 도와주는 것</a:t>
            </a:r>
            <a:endParaRPr lang="en-US" dirty="0"/>
          </a:p>
          <a:p>
            <a:pPr>
              <a:lnSpc>
                <a:spcPct val="2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003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표절 방지 방안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</a:t>
            </a:r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작성 주의사항 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- 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표절 관련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D9F598-06DE-49CA-B018-CC5C9EA10490}"/>
              </a:ext>
            </a:extLst>
          </p:cNvPr>
          <p:cNvSpPr txBox="1"/>
          <p:nvPr/>
        </p:nvSpPr>
        <p:spPr>
          <a:xfrm>
            <a:off x="389021" y="1880589"/>
            <a:ext cx="4817327" cy="2057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dirty="0"/>
              <a:t>인용</a:t>
            </a:r>
            <a:endParaRPr lang="en-US" altLang="ko-KR" dirty="0"/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dirty="0"/>
              <a:t>다른 표현으로 기술</a:t>
            </a:r>
            <a:endParaRPr lang="en-US" altLang="ko-KR" dirty="0"/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ko-KR" altLang="en-US" dirty="0"/>
              <a:t>요약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517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표절 및 부정행위</a:t>
            </a:r>
            <a:endParaRPr lang="en-US" altLang="ko-KR" sz="3200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sz="2000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18D9D278-4331-4FAF-BF75-F8D12DF4F4C2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1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</a:t>
            </a:r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작성 주의사항 </a:t>
            </a:r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- 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표절 관련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10340</TotalTime>
  <Words>117</Words>
  <Application>Microsoft Office PowerPoint</Application>
  <PresentationFormat>Widescreen</PresentationFormat>
  <Paragraphs>27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KoPub돋움체 Bold</vt:lpstr>
      <vt:lpstr>맑은 고딕</vt:lpstr>
      <vt:lpstr>나눔스퀘어라운드 Bold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81</cp:revision>
  <dcterms:created xsi:type="dcterms:W3CDTF">2019-04-16T14:11:50Z</dcterms:created>
  <dcterms:modified xsi:type="dcterms:W3CDTF">2021-06-15T14:09:47Z</dcterms:modified>
</cp:coreProperties>
</file>