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86" r:id="rId2"/>
    <p:sldId id="287" r:id="rId3"/>
    <p:sldId id="289" r:id="rId4"/>
    <p:sldId id="296" r:id="rId5"/>
    <p:sldId id="297" r:id="rId6"/>
    <p:sldId id="298" r:id="rId7"/>
    <p:sldId id="299" r:id="rId8"/>
    <p:sldId id="300" r:id="rId9"/>
    <p:sldId id="29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9" d="100"/>
          <a:sy n="69" d="100"/>
        </p:scale>
        <p:origin x="16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88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8384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729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687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1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01.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논문이란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논문의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논문이란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학자들이 자신의 연구 결과를 의사소통하기 위해 발표한 것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C81A432-C704-4D8C-B519-9C1B6199465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논문의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구체성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창의성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검증 가능성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효용성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C81A432-C704-4D8C-B519-9C1B6199465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081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논문의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b="1" dirty="0">
                <a:solidFill>
                  <a:srgbClr val="23A198"/>
                </a:solidFill>
              </a:rPr>
              <a:t>구체성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창의성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검증 가능성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효용성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C81A432-C704-4D8C-B519-9C1B6199465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291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논문의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구체성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b="1" dirty="0">
                <a:solidFill>
                  <a:srgbClr val="23A198"/>
                </a:solidFill>
              </a:rPr>
              <a:t>창의성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검증 가능성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효용성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C81A432-C704-4D8C-B519-9C1B6199465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6866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논문의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구체성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창의성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b="1" dirty="0">
                <a:solidFill>
                  <a:srgbClr val="23A198"/>
                </a:solidFill>
              </a:rPr>
              <a:t>검증 가능성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효용성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C81A432-C704-4D8C-B519-9C1B6199465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5643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논문의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구체성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창의성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dirty="0">
                <a:solidFill>
                  <a:srgbClr val="23A198"/>
                </a:solidFill>
              </a:rPr>
              <a:t>검증 가능성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558800" indent="-514350">
              <a:buClr>
                <a:srgbClr val="23A198"/>
              </a:buClr>
              <a:buAutoNum type="arabicPeriod"/>
            </a:pPr>
            <a:r>
              <a:rPr lang="ko-KR" altLang="en-US" b="1" dirty="0">
                <a:solidFill>
                  <a:srgbClr val="23A198"/>
                </a:solidFill>
              </a:rPr>
              <a:t>효용성</a:t>
            </a:r>
            <a:endParaRPr lang="en-US" altLang="ko-KR" b="1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C81A432-C704-4D8C-B519-9C1B6199465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6560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논문이란</a:t>
            </a:r>
            <a:r>
              <a:rPr lang="en-US" altLang="ko-KR" sz="2000" dirty="0">
                <a:solidFill>
                  <a:srgbClr val="23A198"/>
                </a:solidFill>
              </a:rPr>
              <a:t>?</a:t>
            </a: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논문의 요건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>
                <a:solidFill>
                  <a:srgbClr val="23A198"/>
                </a:solidFill>
              </a:rPr>
              <a:t>논문의 종류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3200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E6CDB88B-FB06-4D4A-9A69-6A5EF4C81DFE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01.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개요 및 기본 요건 소개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10328</TotalTime>
  <Words>140</Words>
  <Application>Microsoft Office PowerPoint</Application>
  <PresentationFormat>Widescreen</PresentationFormat>
  <Paragraphs>58</Paragraphs>
  <Slides>9</Slides>
  <Notes>6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77</cp:revision>
  <dcterms:created xsi:type="dcterms:W3CDTF">2019-04-16T14:11:50Z</dcterms:created>
  <dcterms:modified xsi:type="dcterms:W3CDTF">2021-05-19T01:18:43Z</dcterms:modified>
</cp:coreProperties>
</file>