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14"/>
  </p:notesMasterIdLst>
  <p:handoutMasterIdLst>
    <p:handoutMasterId r:id="rId15"/>
  </p:handoutMasterIdLst>
  <p:sldIdLst>
    <p:sldId id="286" r:id="rId2"/>
    <p:sldId id="287" r:id="rId3"/>
    <p:sldId id="289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29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10" autoAdjust="0"/>
    <p:restoredTop sz="80090" autoAdjust="0"/>
  </p:normalViewPr>
  <p:slideViewPr>
    <p:cSldViewPr snapToGrid="0">
      <p:cViewPr varScale="1">
        <p:scale>
          <a:sx n="61" d="100"/>
          <a:sy n="61" d="100"/>
        </p:scale>
        <p:origin x="12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DC60-79F4-4FF8-8FCC-AEE779D648F3}" type="datetimeFigureOut">
              <a:rPr lang="ko-KR" altLang="en-US" smtClean="0"/>
              <a:t>2021-06-14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1E957-90DA-4C5F-8D91-6BC7BF2B83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91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022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0612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5328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3649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221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2855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6972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3893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7988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09.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참고문헌 표시법 </a:t>
            </a:r>
            <a:r>
              <a:rPr lang="en-US" altLang="ko-KR" dirty="0">
                <a:solidFill>
                  <a:srgbClr val="23A198"/>
                </a:solidFill>
              </a:rPr>
              <a:t>– </a:t>
            </a:r>
            <a:r>
              <a:rPr lang="en-US" dirty="0">
                <a:solidFill>
                  <a:srgbClr val="23A198"/>
                </a:solidFill>
              </a:rPr>
              <a:t>Vancouver </a:t>
            </a:r>
            <a:r>
              <a:rPr lang="en-US" altLang="ko-KR" dirty="0">
                <a:solidFill>
                  <a:srgbClr val="23A198"/>
                </a:solidFill>
              </a:rPr>
              <a:t>style</a:t>
            </a: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8B15D1EC-44A9-4690-87CB-AE8051E0AF8F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0097E1-7B81-4838-96D3-9EBB6D593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4072" y="1598921"/>
            <a:ext cx="7118776" cy="450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05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참고문헌 표시법 </a:t>
            </a:r>
            <a:r>
              <a:rPr lang="en-US" altLang="ko-KR" dirty="0">
                <a:solidFill>
                  <a:srgbClr val="23A198"/>
                </a:solidFill>
              </a:rPr>
              <a:t>– </a:t>
            </a:r>
            <a:r>
              <a:rPr lang="en-US" dirty="0">
                <a:solidFill>
                  <a:srgbClr val="23A198"/>
                </a:solidFill>
              </a:rPr>
              <a:t>ACS </a:t>
            </a:r>
            <a:r>
              <a:rPr lang="en-US" altLang="ko-KR" dirty="0">
                <a:solidFill>
                  <a:srgbClr val="23A198"/>
                </a:solidFill>
              </a:rPr>
              <a:t>style</a:t>
            </a: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8B15D1EC-44A9-4690-87CB-AE8051E0AF8F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49C68E-6F4A-47FA-9867-85901224C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984" y="2299473"/>
            <a:ext cx="9194890" cy="169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229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강의 요약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인용</a:t>
            </a:r>
            <a:r>
              <a:rPr lang="en-US" altLang="ko-KR" sz="2000" dirty="0">
                <a:solidFill>
                  <a:srgbClr val="23A198"/>
                </a:solidFill>
              </a:rPr>
              <a:t> </a:t>
            </a:r>
            <a:r>
              <a:rPr lang="ko-KR" altLang="en-US" sz="2000" dirty="0">
                <a:solidFill>
                  <a:srgbClr val="23A198"/>
                </a:solidFill>
              </a:rPr>
              <a:t>및 참고문헌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다음 강의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논문 작성 주의사항 </a:t>
            </a:r>
            <a:r>
              <a:rPr lang="en-US" altLang="ko-KR" sz="2000" dirty="0">
                <a:solidFill>
                  <a:srgbClr val="23A198"/>
                </a:solidFill>
              </a:rPr>
              <a:t>– </a:t>
            </a:r>
            <a:r>
              <a:rPr lang="ko-KR" altLang="en-US" sz="2000">
                <a:solidFill>
                  <a:srgbClr val="23A198"/>
                </a:solidFill>
              </a:rPr>
              <a:t>표절 관련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sz="3200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AE5F42CF-E61F-4F7B-BF73-5A90C5B80F9D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3770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배울 내용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인용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참고문헌 표시법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9C4A5309-2068-47CC-8A25-25C91509AFE8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>
                <a:solidFill>
                  <a:srgbClr val="23A198"/>
                </a:solidFill>
              </a:rPr>
              <a:t>직접인용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F505BB97-5E6A-47D6-A881-48B30DBF46E1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872AB6-4DB1-4F5A-A808-02FC88610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168" y="2343870"/>
            <a:ext cx="10542160" cy="258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58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간접인용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623C4013-6029-4ED7-BC73-353A2E9931B7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BBCD82-4481-4DA6-A160-E0D5DAA84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33" y="2105722"/>
            <a:ext cx="11178217" cy="264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822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>
                <a:solidFill>
                  <a:srgbClr val="23A198"/>
                </a:solidFill>
              </a:rPr>
              <a:t>재인용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DD646E45-4462-47F3-8409-B5249B1E89D0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99772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참고문헌 표시법 </a:t>
            </a:r>
            <a:r>
              <a:rPr lang="en-US" altLang="ko-KR" dirty="0">
                <a:solidFill>
                  <a:srgbClr val="23A198"/>
                </a:solidFill>
              </a:rPr>
              <a:t>– APA style</a:t>
            </a: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8B15D1EC-44A9-4690-87CB-AE8051E0AF8F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D89305-1300-4A61-9071-D07AED48D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107" y="2084929"/>
            <a:ext cx="8896934" cy="307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87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참고문헌 표시법 </a:t>
            </a:r>
            <a:r>
              <a:rPr lang="en-US" altLang="ko-KR" dirty="0">
                <a:solidFill>
                  <a:srgbClr val="23A198"/>
                </a:solidFill>
              </a:rPr>
              <a:t>– MLA style</a:t>
            </a: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8B15D1EC-44A9-4690-87CB-AE8051E0AF8F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060FBD-5528-468D-85F6-6BDD647C8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223" y="2073779"/>
            <a:ext cx="9607805" cy="333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674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참고문헌 표시법 </a:t>
            </a:r>
            <a:r>
              <a:rPr lang="en-US" altLang="ko-KR" dirty="0">
                <a:solidFill>
                  <a:srgbClr val="23A198"/>
                </a:solidFill>
              </a:rPr>
              <a:t>– Chicago style</a:t>
            </a: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8B15D1EC-44A9-4690-87CB-AE8051E0AF8F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FA5900-B4F8-43B8-92EF-91906CD2F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427" y="1860162"/>
            <a:ext cx="7783203" cy="378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786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참고문헌 표시법 </a:t>
            </a:r>
            <a:r>
              <a:rPr lang="en-US" altLang="ko-KR" dirty="0">
                <a:solidFill>
                  <a:srgbClr val="23A198"/>
                </a:solidFill>
              </a:rPr>
              <a:t>– IEEE style</a:t>
            </a: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8B15D1EC-44A9-4690-87CB-AE8051E0AF8F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09.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참고문헌 및 인용 관련 소개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E09FD4-0878-4B6E-9BB8-47540E7165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710" y="2078309"/>
            <a:ext cx="9497770" cy="305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497775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10373</TotalTime>
  <Words>145</Words>
  <Application>Microsoft Office PowerPoint</Application>
  <PresentationFormat>Widescreen</PresentationFormat>
  <Paragraphs>38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KoPub돋움체 Bold</vt:lpstr>
      <vt:lpstr>맑은 고딕</vt:lpstr>
      <vt:lpstr>나눔스퀘어라운드 Bold</vt:lpstr>
      <vt:lpstr>Corbel</vt:lpstr>
      <vt:lpstr>Wingdings</vt:lpstr>
      <vt:lpstr>기본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youngjin yoon</cp:lastModifiedBy>
  <cp:revision>81</cp:revision>
  <dcterms:created xsi:type="dcterms:W3CDTF">2019-04-16T14:11:50Z</dcterms:created>
  <dcterms:modified xsi:type="dcterms:W3CDTF">2021-06-15T01:25:27Z</dcterms:modified>
</cp:coreProperties>
</file>