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88" r:id="rId3"/>
    <p:sldId id="289" r:id="rId4"/>
    <p:sldId id="290" r:id="rId5"/>
    <p:sldId id="284" r:id="rId6"/>
    <p:sldId id="291" r:id="rId7"/>
    <p:sldId id="29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결합확률분포</a:t>
            </a:r>
            <a:r>
              <a:rPr lang="en-US" altLang="ko-KR" sz="3600" dirty="0"/>
              <a:t>2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결합확률분포의 </a:t>
            </a:r>
            <a:r>
              <a:rPr lang="ko-KR" altLang="en-US" sz="2400" dirty="0" err="1"/>
              <a:t>기댓값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26BBA7B0-651D-4B2C-B4D5-F1146497F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0894" y="2288599"/>
            <a:ext cx="6566298" cy="15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65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특수한 경우의 </a:t>
            </a:r>
            <a:r>
              <a:rPr lang="ko-KR" altLang="en-US" sz="2400" dirty="0" err="1"/>
              <a:t>기댓값</a:t>
            </a:r>
            <a:endParaRPr lang="ko-KR" altLang="en-US" sz="24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C114CC0-6004-4E4F-AB50-E0186F686B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6580" y="2910666"/>
            <a:ext cx="6019800" cy="27336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3C5BAC8-9E90-4060-8297-F8FCAB0512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267" y="2471200"/>
            <a:ext cx="3476625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733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특수한 경우의 </a:t>
            </a:r>
            <a:r>
              <a:rPr lang="ko-KR" altLang="en-US" sz="2400" dirty="0" err="1"/>
              <a:t>기댓값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4C1BCCF-D50C-4498-9E7B-18F2047C2A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8137" y="2531194"/>
            <a:ext cx="8197708" cy="173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95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406A614-2B8F-40A1-A5FA-9D206159F1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0047" y="1953302"/>
            <a:ext cx="6591300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63EE643-3095-4C31-A1B1-F847D53420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0121" y="2305050"/>
            <a:ext cx="5886450" cy="224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50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5E30C40-EC06-4250-93AE-2DEEDF666D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213" y="1973224"/>
            <a:ext cx="550545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520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1514</TotalTime>
  <Words>54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결합확률분포2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84</cp:revision>
  <dcterms:created xsi:type="dcterms:W3CDTF">2020-03-28T01:35:51Z</dcterms:created>
  <dcterms:modified xsi:type="dcterms:W3CDTF">2020-11-13T13:53:09Z</dcterms:modified>
</cp:coreProperties>
</file>