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64" r:id="rId2"/>
    <p:sldId id="279" r:id="rId3"/>
    <p:sldId id="280" r:id="rId4"/>
    <p:sldId id="282" r:id="rId5"/>
    <p:sldId id="28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 err="1"/>
              <a:t>베이즈</a:t>
            </a:r>
            <a:r>
              <a:rPr lang="ko-KR" altLang="en-US" sz="3600" dirty="0"/>
              <a:t> 정리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강사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Ⅰ-3-4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베이즈</a:t>
            </a:r>
            <a:r>
              <a:rPr lang="ko-KR" altLang="en-US" sz="4400" dirty="0"/>
              <a:t> 정리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전확률정리</a:t>
            </a:r>
          </a:p>
        </p:txBody>
      </p:sp>
      <p:pic>
        <p:nvPicPr>
          <p:cNvPr id="13" name="내용 개체 틀 12">
            <a:extLst>
              <a:ext uri="{FF2B5EF4-FFF2-40B4-BE49-F238E27FC236}">
                <a16:creationId xmlns:a16="http://schemas.microsoft.com/office/drawing/2014/main" id="{52595E56-7BFE-4BB6-8B88-48886039AF2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256586" cy="126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Ⅰ-3-4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베이즈</a:t>
            </a:r>
            <a:r>
              <a:rPr lang="ko-KR" altLang="en-US" sz="4400" dirty="0"/>
              <a:t> 정리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/>
              <a:t>베이즈</a:t>
            </a:r>
            <a:r>
              <a:rPr lang="ko-KR" altLang="en-US" sz="2400" dirty="0"/>
              <a:t> 정리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D253B47-E449-4749-97D4-D37318B41A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7648575" cy="390525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8E5052D5-5029-4061-A72B-EC3EADB1F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3522" y="2374634"/>
            <a:ext cx="1628775" cy="37147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870A1FF4-3BE7-4D23-AF02-D33EB38E2A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520" y="2992860"/>
            <a:ext cx="4566338" cy="109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1395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Ⅰ-3-4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베이즈</a:t>
            </a:r>
            <a:r>
              <a:rPr lang="ko-KR" altLang="en-US" sz="4400" dirty="0"/>
              <a:t> 정리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9" name="내용 개체 틀 8">
            <a:extLst>
              <a:ext uri="{FF2B5EF4-FFF2-40B4-BE49-F238E27FC236}">
                <a16:creationId xmlns:a16="http://schemas.microsoft.com/office/drawing/2014/main" id="{0115D2CF-7D89-4398-BEE6-04BBACA55F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574834" cy="206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254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Ⅰ-3-4 </a:t>
            </a:r>
            <a:r>
              <a:rPr lang="ko-KR" altLang="en-US" dirty="0"/>
              <a:t>확률론 </a:t>
            </a:r>
            <a:r>
              <a:rPr lang="en-US" altLang="ko-KR" sz="4400" dirty="0"/>
              <a:t>(</a:t>
            </a:r>
            <a:r>
              <a:rPr lang="ko-KR" altLang="en-US" sz="4400" dirty="0" err="1"/>
              <a:t>베이즈</a:t>
            </a:r>
            <a:r>
              <a:rPr lang="ko-KR" altLang="en-US" sz="4400" dirty="0"/>
              <a:t> 정리</a:t>
            </a:r>
            <a:r>
              <a:rPr lang="en-US" altLang="ko-KR" sz="4400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B372EA00-5E06-4DFB-B137-42F56E7C1B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207954" cy="134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252928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1524</TotalTime>
  <Words>42</Words>
  <Application>Microsoft Office PowerPoint</Application>
  <PresentationFormat>와이드스크린</PresentationFormat>
  <Paragraphs>11</Paragraphs>
  <Slides>5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9" baseType="lpstr">
      <vt:lpstr>맑은 고딕</vt:lpstr>
      <vt:lpstr>Calibri</vt:lpstr>
      <vt:lpstr>Calibri Light</vt:lpstr>
      <vt:lpstr>추억</vt:lpstr>
      <vt:lpstr>논문통계분석 with AMOS Part1 기초 통계이론 베이즈 정리 </vt:lpstr>
      <vt:lpstr>Ⅰ-3-4 확률론 (베이즈 정리)</vt:lpstr>
      <vt:lpstr>Ⅰ-3-4 확률론 (베이즈 정리)</vt:lpstr>
      <vt:lpstr>Ⅰ-3-4 확률론 (베이즈 정리)</vt:lpstr>
      <vt:lpstr>Ⅰ-3-4 확률론 (베이즈 정리)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75</cp:revision>
  <dcterms:created xsi:type="dcterms:W3CDTF">2020-03-28T01:35:51Z</dcterms:created>
  <dcterms:modified xsi:type="dcterms:W3CDTF">2020-11-15T20:43:16Z</dcterms:modified>
</cp:coreProperties>
</file>