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4" r:id="rId2"/>
    <p:sldId id="283" r:id="rId3"/>
    <p:sldId id="284" r:id="rId4"/>
    <p:sldId id="286" r:id="rId5"/>
    <p:sldId id="285" r:id="rId6"/>
    <p:sldId id="287" r:id="rId7"/>
    <p:sldId id="288" r:id="rId8"/>
    <p:sldId id="289" r:id="rId9"/>
    <p:sldId id="290" r:id="rId10"/>
    <p:sldId id="291" r:id="rId11"/>
    <p:sldId id="292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이산확률변수와 이산확률분포</a:t>
            </a:r>
            <a:endParaRPr lang="ko-KR" altLang="en-US" sz="6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분산의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E6AE56D0-CEC8-4683-BC59-A686782099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447925"/>
            <a:ext cx="3600450" cy="98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986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적률생성함수의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49A95F53-DD96-40FB-9BB0-FA081D42BF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23812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062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이산확률분포의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2FC5C07-091C-48C8-97EE-186034A382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72450" cy="178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81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이산확률분포의 성질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BB32ED1F-9108-4433-9890-C12C2D153E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9977"/>
            <a:ext cx="3287774" cy="216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EBA6DD7-D65D-4397-9CF8-16DD429DEC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2391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48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이산확률분포의 </a:t>
            </a:r>
            <a:r>
              <a:rPr lang="ko-KR" altLang="en-US" sz="2400" dirty="0" err="1"/>
              <a:t>기댓값</a:t>
            </a:r>
            <a:endParaRPr lang="ko-KR" altLang="en-US" sz="2400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F49C7D6D-FDEC-46FF-BE8D-1A3FC44CA5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9775"/>
            <a:ext cx="81915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48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CEF0C98B-01F2-430E-A742-4F47B8DEE4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396" y="1999250"/>
            <a:ext cx="7019957" cy="1063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99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이산확률분포의 </a:t>
            </a:r>
            <a:r>
              <a:rPr lang="ko-KR" altLang="en-US" sz="2400" dirty="0" err="1"/>
              <a:t>기댓값</a:t>
            </a:r>
            <a:r>
              <a:rPr lang="en-US" altLang="ko-KR" sz="2400" dirty="0"/>
              <a:t>2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F664278-5EBD-49A9-8FD3-4382FF5083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55575" y="2365110"/>
            <a:ext cx="43719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589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기댓값의</a:t>
            </a:r>
            <a:r>
              <a:rPr lang="ko-KR" altLang="en-US" sz="2400" dirty="0"/>
              <a:t> 성질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C693D8C-BA4B-4C66-A39A-C150B931F2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3722914" cy="65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9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Ⅰ-4-2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이산확률분포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분산의 정의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0C517470-B62C-420E-95A9-4C5AE83399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7343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00888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2309</TotalTime>
  <Words>83</Words>
  <Application>Microsoft Office PowerPoint</Application>
  <PresentationFormat>와이드스크린</PresentationFormat>
  <Paragraphs>23</Paragraphs>
  <Slides>11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맑은 고딕</vt:lpstr>
      <vt:lpstr>Calibri</vt:lpstr>
      <vt:lpstr>Calibri Light</vt:lpstr>
      <vt:lpstr>추억</vt:lpstr>
      <vt:lpstr>논문통계분석 with AMOS Part1 기초 통계이론 이산확률변수와 이산확률분포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  <vt:lpstr>Ⅰ-4-2 확률론 (이산확률분포)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81</cp:revision>
  <dcterms:created xsi:type="dcterms:W3CDTF">2020-03-28T01:35:51Z</dcterms:created>
  <dcterms:modified xsi:type="dcterms:W3CDTF">2020-11-16T02:46:57Z</dcterms:modified>
</cp:coreProperties>
</file>