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87" r:id="rId3"/>
    <p:sldId id="289" r:id="rId4"/>
    <p:sldId id="290" r:id="rId5"/>
    <p:sldId id="292" r:id="rId6"/>
    <p:sldId id="293" r:id="rId7"/>
    <p:sldId id="29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 err="1"/>
              <a:t>정규근사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정규분포와 이항분포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42F5991-DE31-4CFD-829B-E330B5543C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499461" cy="37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20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정규분포와 이항분포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C25DE27-9741-43DE-816A-04BC356EE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0391" y="2436748"/>
            <a:ext cx="82772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중심극한</a:t>
            </a:r>
            <a:r>
              <a:rPr lang="ko-KR" altLang="en-US" sz="2400" dirty="0"/>
              <a:t>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7FB969F4-D076-44FA-AE1E-117AF63EB8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15953" y="2368816"/>
            <a:ext cx="8058150" cy="212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79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중심극한</a:t>
            </a:r>
            <a:r>
              <a:rPr lang="ko-KR" altLang="en-US" sz="2400" dirty="0"/>
              <a:t> 정리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E947F6CE-514E-4C58-82C5-8810010F36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531195"/>
            <a:ext cx="82200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777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정규근사</a:t>
            </a:r>
            <a:r>
              <a:rPr lang="en-US" altLang="ko-KR" sz="2400" dirty="0"/>
              <a:t>2</a:t>
            </a:r>
            <a:endParaRPr lang="ko-KR" altLang="en-US" sz="24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42C4780-8BF5-48B3-A74F-FC69E5D7E9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6" y="2365110"/>
            <a:ext cx="8331382" cy="33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232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정규근사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60B5B11-C002-4E68-BE2B-0CC1F20498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8200" y="1964457"/>
            <a:ext cx="814387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6794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1475</TotalTime>
  <Words>53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정규근사 </vt:lpstr>
      <vt:lpstr>Ⅰ-5-4 확률론 (정규근사)</vt:lpstr>
      <vt:lpstr>Ⅰ-5-4 확률론 (정규근사)</vt:lpstr>
      <vt:lpstr>Ⅰ-5-4 확률론 (정규근사)</vt:lpstr>
      <vt:lpstr>Ⅰ-5-4 확률론 (정규근사)</vt:lpstr>
      <vt:lpstr>Ⅰ-5-4 확률론 (정규근사)</vt:lpstr>
      <vt:lpstr>Ⅰ-5-4 확률론 (정규근사)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81</cp:revision>
  <dcterms:created xsi:type="dcterms:W3CDTF">2020-03-28T01:35:51Z</dcterms:created>
  <dcterms:modified xsi:type="dcterms:W3CDTF">2020-11-15T04:29:22Z</dcterms:modified>
</cp:coreProperties>
</file>