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64" r:id="rId2"/>
    <p:sldId id="287" r:id="rId3"/>
    <p:sldId id="284" r:id="rId4"/>
    <p:sldId id="288" r:id="rId5"/>
    <p:sldId id="286" r:id="rId6"/>
    <p:sldId id="28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108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D91D4-ED2D-4491-A788-E87BB8EDE19F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AAE5F5-1908-4735-9C19-F84A634F07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959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19099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6179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0766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9591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9796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3190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5152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6207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224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7077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7639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2877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1536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1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algn="r"/>
            <a:r>
              <a:rPr lang="ko-KR" altLang="en-US" sz="6000" dirty="0">
                <a:latin typeface="맑은 고딕" panose="020B0503020000020004" pitchFamily="50" charset="-127"/>
              </a:rPr>
              <a:t>논문통계분석 </a:t>
            </a:r>
            <a:r>
              <a:rPr lang="en-US" altLang="ko-KR" sz="6000" dirty="0">
                <a:latin typeface="맑은 고딕" panose="020B0503020000020004" pitchFamily="50" charset="-127"/>
              </a:rPr>
              <a:t>with AMOS</a:t>
            </a:r>
            <a:br>
              <a:rPr lang="en-US" altLang="ko-KR" sz="6000" dirty="0">
                <a:latin typeface="맑은 고딕" panose="020B0503020000020004" pitchFamily="50" charset="-127"/>
              </a:rPr>
            </a:br>
            <a:r>
              <a:rPr lang="en-US" altLang="ko-KR" sz="3600" dirty="0">
                <a:latin typeface="맑은 고딕" panose="020B0503020000020004" pitchFamily="50" charset="-127"/>
              </a:rPr>
              <a:t>Part1 </a:t>
            </a:r>
            <a:r>
              <a:rPr lang="ko-KR" altLang="en-US" sz="3600" dirty="0">
                <a:latin typeface="맑은 고딕" panose="020B0503020000020004" pitchFamily="50" charset="-127"/>
              </a:rPr>
              <a:t>기초 통계이론</a:t>
            </a:r>
            <a:br>
              <a:rPr lang="en-US" altLang="ko-KR" sz="3600" dirty="0"/>
            </a:br>
            <a:r>
              <a:rPr lang="ko-KR" altLang="en-US" sz="3600" dirty="0"/>
              <a:t>지수분포</a:t>
            </a:r>
            <a:endParaRPr lang="ko-KR" altLang="en-US" sz="6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algn="r" rtl="0"/>
            <a:r>
              <a:rPr lang="ko-KR" altLang="en-US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강사 이정훈</a:t>
            </a:r>
          </a:p>
        </p:txBody>
      </p:sp>
    </p:spTree>
    <p:extLst>
      <p:ext uri="{BB962C8B-B14F-4D97-AF65-F5344CB8AC3E}">
        <p14:creationId xmlns:p14="http://schemas.microsoft.com/office/powerpoint/2010/main" val="10690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Ⅰ-5-5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/>
              <a:t>지수분포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지수분포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DBC42FB6-9BF0-49AF-985E-1B8335F30F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365110"/>
            <a:ext cx="3810000" cy="295275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BCE72A55-4213-4DC4-9F58-0C4BB7822C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4947" y="2660385"/>
            <a:ext cx="3499272" cy="1450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6929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Ⅰ-5-5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/>
              <a:t>지수분포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지수분포의 평균과 분산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DD46AE70-22FF-4DD8-B06C-7FCB493082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65403" y="2369976"/>
            <a:ext cx="2442847" cy="672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1348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Ⅰ-5-5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/>
              <a:t>지수분포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지수분포의 성질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2FF9B89E-0137-4928-B4BE-8453107CF60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531195"/>
            <a:ext cx="6457950" cy="2543175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0A624B83-5259-4BD4-A541-8DE800661D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4947" y="5127003"/>
            <a:ext cx="8052103" cy="1068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6937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Ⅰ-5-5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/>
              <a:t>지수분포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예제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FB1A7DC5-6434-4641-AE57-CA9FF7BDB1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71700" y="1993635"/>
            <a:ext cx="3924300" cy="37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9448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Ⅰ-5-5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/>
              <a:t>지수분포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예제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FCE9C0A9-9F5A-43BE-8329-A76B15C331B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89184" y="1974618"/>
            <a:ext cx="8846135" cy="1926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467840"/>
      </p:ext>
    </p:extLst>
  </p:cSld>
  <p:clrMapOvr>
    <a:masterClrMapping/>
  </p:clrMapOvr>
</p:sld>
</file>

<file path=ppt/theme/theme1.xml><?xml version="1.0" encoding="utf-8"?>
<a:theme xmlns:a="http://schemas.openxmlformats.org/drawingml/2006/main" name="추억">
  <a:themeElements>
    <a:clrScheme name="추억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추억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추억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1485</TotalTime>
  <Words>46</Words>
  <Application>Microsoft Office PowerPoint</Application>
  <PresentationFormat>와이드스크린</PresentationFormat>
  <Paragraphs>13</Paragraphs>
  <Slides>6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0" baseType="lpstr">
      <vt:lpstr>맑은 고딕</vt:lpstr>
      <vt:lpstr>Calibri</vt:lpstr>
      <vt:lpstr>Calibri Light</vt:lpstr>
      <vt:lpstr>추억</vt:lpstr>
      <vt:lpstr>논문통계분석 with AMOS Part1 기초 통계이론 지수분포</vt:lpstr>
      <vt:lpstr>Ⅰ-5-5 확률론 (지수분포)</vt:lpstr>
      <vt:lpstr>Ⅰ-5-5 확률론 (지수분포)</vt:lpstr>
      <vt:lpstr>Ⅰ-5-5 확률론 (지수분포)</vt:lpstr>
      <vt:lpstr>Ⅰ-5-5 확률론 (지수분포)</vt:lpstr>
      <vt:lpstr>Ⅰ-5-5 확률론 (지수분포)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행정, 입법고시,  금융공기업을 위한 통계학 Part1 행렬대수와 확률론 Ⅰ-2-1 선형대수학 (벡터)</dc:title>
  <dc:creator>정훈 이</dc:creator>
  <cp:lastModifiedBy>정훈 이</cp:lastModifiedBy>
  <cp:revision>82</cp:revision>
  <dcterms:created xsi:type="dcterms:W3CDTF">2020-03-28T01:35:51Z</dcterms:created>
  <dcterms:modified xsi:type="dcterms:W3CDTF">2020-11-15T04:08:17Z</dcterms:modified>
</cp:coreProperties>
</file>