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287" r:id="rId3"/>
    <p:sldId id="288" r:id="rId4"/>
    <p:sldId id="284" r:id="rId5"/>
    <p:sldId id="289" r:id="rId6"/>
    <p:sldId id="290" r:id="rId7"/>
    <p:sldId id="291" r:id="rId8"/>
    <p:sldId id="292" r:id="rId9"/>
    <p:sldId id="29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결합확률분포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결합확률분포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94CE702-0DB8-43C5-B953-0A31B57F81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2692" y="2359745"/>
            <a:ext cx="3543300" cy="342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DF83D2D-E4CE-4300-A0A8-B721E36AA7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692" y="2722381"/>
            <a:ext cx="4561987" cy="68705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1767DF6F-9139-416C-AEA2-906B728F05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2693" y="3409439"/>
            <a:ext cx="2111602" cy="720641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BF367234-31E0-4DC7-84CF-D242654EEF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1749" y="3766709"/>
            <a:ext cx="1920757" cy="584389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B98753DA-8D3B-4C86-9A54-B175CF814D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6873" y="4424525"/>
            <a:ext cx="67056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692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결합확률 질량 함수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3BD883C0-8E9C-487F-BFF6-8EB5607158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7466" y="2365110"/>
            <a:ext cx="57531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65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D9E72945-6C43-4AFF-AC6D-0D28759641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9305" y="1983048"/>
            <a:ext cx="8134350" cy="128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결합확률 밀도함수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8F9FF13B-CCB6-40EC-AEE7-D077056E18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87734"/>
            <a:ext cx="8425544" cy="137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01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결합확률 밀도함수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F60F4CB-2A2B-4A78-A1C8-8A9836374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947" y="2447217"/>
            <a:ext cx="5819775" cy="3676650"/>
          </a:xfrm>
          <a:prstGeom prst="rect">
            <a:avLst/>
          </a:prstGeom>
        </p:spPr>
      </p:pic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4518A52-C288-48EE-A16B-5FC801F14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4657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결합확률 밀도함수의 성질</a:t>
            </a:r>
          </a:p>
        </p:txBody>
      </p:sp>
      <p:pic>
        <p:nvPicPr>
          <p:cNvPr id="2" name="내용 개체 틀 1">
            <a:extLst>
              <a:ext uri="{FF2B5EF4-FFF2-40B4-BE49-F238E27FC236}">
                <a16:creationId xmlns:a16="http://schemas.microsoft.com/office/drawing/2014/main" id="{361D3949-7075-4F00-918F-249726DA13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1418" y="2397968"/>
            <a:ext cx="55626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482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64A4487F-17A8-45A7-8216-65F76646C1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8050" y="1991885"/>
            <a:ext cx="9309431" cy="143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77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Ⅰ-6-1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결합확률분포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5D8D9A45-F749-4A52-A0D5-ACFC22CEF1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8095" y="1982440"/>
            <a:ext cx="9204628" cy="200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56771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1518</TotalTime>
  <Words>66</Words>
  <Application>Microsoft Office PowerPoint</Application>
  <PresentationFormat>와이드스크린</PresentationFormat>
  <Paragraphs>19</Paragraphs>
  <Slides>9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3" baseType="lpstr">
      <vt:lpstr>맑은 고딕</vt:lpstr>
      <vt:lpstr>Calibri</vt:lpstr>
      <vt:lpstr>Calibri Light</vt:lpstr>
      <vt:lpstr>추억</vt:lpstr>
      <vt:lpstr>논문통계분석 with AMOS Part1 기초 통계이론 결합확률분포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  <vt:lpstr>Ⅰ-6-1 확률론 (결합확률분포)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84</cp:revision>
  <dcterms:created xsi:type="dcterms:W3CDTF">2020-03-28T01:35:51Z</dcterms:created>
  <dcterms:modified xsi:type="dcterms:W3CDTF">2020-11-13T15:13:22Z</dcterms:modified>
</cp:coreProperties>
</file>