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4" r:id="rId2"/>
    <p:sldId id="279" r:id="rId3"/>
    <p:sldId id="281" r:id="rId4"/>
    <p:sldId id="282" r:id="rId5"/>
    <p:sldId id="283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사건의 독립성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Ⅰ-3-5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사건의 독립성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6" y="1903445"/>
            <a:ext cx="791236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독립사건의 정의</a:t>
            </a:r>
            <a:endParaRPr lang="en-US" altLang="ko-KR" sz="2400" dirty="0"/>
          </a:p>
          <a:p>
            <a:endParaRPr lang="en-US" altLang="ko-KR" dirty="0"/>
          </a:p>
          <a:p>
            <a:r>
              <a:rPr lang="ko-KR" altLang="en-US" dirty="0"/>
              <a:t>다음 조건을 만족하는 사건  </a:t>
            </a:r>
            <a:r>
              <a:rPr lang="en-US" altLang="ko-KR" dirty="0"/>
              <a:t>A,B</a:t>
            </a:r>
            <a:r>
              <a:rPr lang="ko-KR" altLang="en-US" dirty="0"/>
              <a:t>를 독립사건이라고 한다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특히</a:t>
            </a:r>
            <a:r>
              <a:rPr lang="en-US" altLang="ko-KR" dirty="0"/>
              <a:t>, </a:t>
            </a:r>
            <a:r>
              <a:rPr lang="ko-KR" altLang="en-US" dirty="0"/>
              <a:t>곱셈정리에 의하여 다음이 성립한다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13B2482A-2D36-4549-B7AE-F54F4143B3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69132" y="3216312"/>
            <a:ext cx="1653736" cy="425375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37773AF5-E452-49CE-85CE-5F2B02AAEE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6710" y="4588393"/>
            <a:ext cx="2238580" cy="42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64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Ⅰ-3-5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사건의 독립성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CB1434EC-A35C-4A02-BF7A-DFB9D26451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49780" y="1977506"/>
            <a:ext cx="81534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252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Ⅰ-3-5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사건의 독립성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독립사건에 대한 정리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43406F24-1380-4AA6-8DF9-4FA3E478F2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6904653" cy="42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8755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Ⅰ-3-5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/>
              <a:t>사건의 독립성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CC9381E3-A0E2-4BEE-B940-45D99850B7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2615" y="1903445"/>
            <a:ext cx="8577810" cy="2008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212289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1434</TotalTime>
  <Words>62</Words>
  <Application>Microsoft Office PowerPoint</Application>
  <PresentationFormat>와이드스크린</PresentationFormat>
  <Paragraphs>18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9" baseType="lpstr">
      <vt:lpstr>맑은 고딕</vt:lpstr>
      <vt:lpstr>Calibri</vt:lpstr>
      <vt:lpstr>Calibri Light</vt:lpstr>
      <vt:lpstr>추억</vt:lpstr>
      <vt:lpstr>논문통계분석 with AMOS Part1 기초 통계이론 사건의 독립성 </vt:lpstr>
      <vt:lpstr>Ⅰ-3-5 확률론 (사건의 독립성)</vt:lpstr>
      <vt:lpstr>Ⅰ-3-5 확률론 (사건의 독립성)</vt:lpstr>
      <vt:lpstr>Ⅰ-3-5 확률론 (사건의 독립성)</vt:lpstr>
      <vt:lpstr>Ⅰ-3-5 확률론 (사건의 독립성)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76</cp:revision>
  <dcterms:created xsi:type="dcterms:W3CDTF">2020-03-28T01:35:51Z</dcterms:created>
  <dcterms:modified xsi:type="dcterms:W3CDTF">2020-11-15T20:35:21Z</dcterms:modified>
</cp:coreProperties>
</file>