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279" r:id="rId3"/>
    <p:sldId id="283" r:id="rId4"/>
    <p:sldId id="284" r:id="rId5"/>
    <p:sldId id="285" r:id="rId6"/>
    <p:sldId id="286" r:id="rId7"/>
    <p:sldId id="287" r:id="rId8"/>
    <p:sldId id="288" r:id="rId9"/>
    <p:sldId id="28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확률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Ⅰ-3-2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확률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확률의 정의</a:t>
            </a:r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5494B6F9-20DE-42D1-B5C4-DA10BF309B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6" y="2365110"/>
            <a:ext cx="6419461" cy="236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Ⅰ-3-2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확률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확률의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EF79131E-9602-4DAE-816E-37B3C688D8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4585609" cy="145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042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Ⅰ-3-2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확률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40A9B74-1409-4819-8913-C39FC49231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9423" y="1903445"/>
            <a:ext cx="81534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37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Ⅰ-3-2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확률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D475B30-7772-4A95-9E3C-FC0D94E7EF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7965" y="1903445"/>
            <a:ext cx="8719622" cy="202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52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Ⅰ-3-2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확률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배반사건과 </a:t>
            </a:r>
            <a:r>
              <a:rPr lang="ko-KR" altLang="en-US" sz="2400" dirty="0" err="1"/>
              <a:t>여사건</a:t>
            </a:r>
            <a:endParaRPr lang="ko-KR" altLang="en-US" sz="2400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3A297700-AF56-410E-8D12-3589687DC8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86949" y="2365110"/>
            <a:ext cx="5418101" cy="2012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6338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Ⅰ-3-2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확률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덧셈정리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AA81A897-ACCB-4318-B8FA-0A2AAF5061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4486534" cy="69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285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Ⅰ-3-2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확률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97C9481A-867F-4E56-A867-387CBF12FA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0255" y="1903445"/>
            <a:ext cx="81724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60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Ⅰ-3-2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확률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C4C6FD8C-EDE3-4B3E-8BA8-51C71B1F3C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8675" y="1975174"/>
            <a:ext cx="816292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770135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1399</TotalTime>
  <Words>63</Words>
  <Application>Microsoft Office PowerPoint</Application>
  <PresentationFormat>와이드스크린</PresentationFormat>
  <Paragraphs>19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3" baseType="lpstr">
      <vt:lpstr>맑은 고딕</vt:lpstr>
      <vt:lpstr>Calibri</vt:lpstr>
      <vt:lpstr>Calibri Light</vt:lpstr>
      <vt:lpstr>추억</vt:lpstr>
      <vt:lpstr>논문통계분석 with AMOS Part1 기초 통계이론 확률</vt:lpstr>
      <vt:lpstr>Ⅰ-3-2 확률론 (확률)</vt:lpstr>
      <vt:lpstr>Ⅰ-3-2 확률론 (확률)</vt:lpstr>
      <vt:lpstr>Ⅰ-3-2 확률론 (확률)</vt:lpstr>
      <vt:lpstr>Ⅰ-3-2 확률론 (확률)</vt:lpstr>
      <vt:lpstr>Ⅰ-3-2 확률론 (확률)</vt:lpstr>
      <vt:lpstr>Ⅰ-3-2 확률론 (확률)</vt:lpstr>
      <vt:lpstr>Ⅰ-3-2 확률론 (확률)</vt:lpstr>
      <vt:lpstr>Ⅰ-3-2 확률론 (확률)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71</cp:revision>
  <dcterms:created xsi:type="dcterms:W3CDTF">2020-03-28T01:35:51Z</dcterms:created>
  <dcterms:modified xsi:type="dcterms:W3CDTF">2020-11-16T02:29:10Z</dcterms:modified>
</cp:coreProperties>
</file>