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64" r:id="rId2"/>
    <p:sldId id="284" r:id="rId3"/>
    <p:sldId id="286" r:id="rId4"/>
    <p:sldId id="287" r:id="rId5"/>
    <p:sldId id="288" r:id="rId6"/>
    <p:sldId id="289" r:id="rId7"/>
    <p:sldId id="290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표준정규분포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Ⅰ-5-3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표준정규분포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표준정규분포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D9C72B07-90A6-42BF-8FCF-000D9565AD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531195"/>
            <a:ext cx="4048125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134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Ⅰ-5-3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표준정규분포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67C82737-722F-46B8-BDAF-635E4845F1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66581" y="2017447"/>
            <a:ext cx="81057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944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Ⅰ-5-3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표준정규분포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정규분포와 이항분포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442F5991-DE31-4CFD-829B-E330B5543C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5499461" cy="379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720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Ⅰ-5-3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표준정규분포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정규분포와 이항분포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442F5991-DE31-4CFD-829B-E330B5543C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5499461" cy="3798969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50174D3D-A4D9-452D-9988-39B0398408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4358" y="3544170"/>
            <a:ext cx="8438606" cy="720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750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Ⅰ-5-3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표준정규분포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정규분포와 이항분포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AC25DE27-9741-43DE-816A-04BC356EEE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0391" y="2436748"/>
            <a:ext cx="827722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49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Ⅰ-5-3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표준정규분포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3037148E-DC0D-49EA-81F0-8F695573AE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4389" y="2036497"/>
            <a:ext cx="81915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579695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1473</TotalTime>
  <Words>51</Words>
  <Application>Microsoft Office PowerPoint</Application>
  <PresentationFormat>와이드스크린</PresentationFormat>
  <Paragraphs>15</Paragraphs>
  <Slides>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1" baseType="lpstr">
      <vt:lpstr>맑은 고딕</vt:lpstr>
      <vt:lpstr>Calibri</vt:lpstr>
      <vt:lpstr>Calibri Light</vt:lpstr>
      <vt:lpstr>추억</vt:lpstr>
      <vt:lpstr>논문통계분석 with AMOS Part1 기초 통계이론 표준정규분포 </vt:lpstr>
      <vt:lpstr>Ⅰ-5-3 확률론 (표준정규분포)</vt:lpstr>
      <vt:lpstr>Ⅰ-5-3 확률론 (표준정규분포)</vt:lpstr>
      <vt:lpstr>Ⅰ-5-3 확률론 (표준정규분포)</vt:lpstr>
      <vt:lpstr>Ⅰ-5-3 확률론 (표준정규분포)</vt:lpstr>
      <vt:lpstr>Ⅰ-5-3 확률론 (표준정규분포)</vt:lpstr>
      <vt:lpstr>Ⅰ-5-3 확률론 (표준정규분포)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81</cp:revision>
  <dcterms:created xsi:type="dcterms:W3CDTF">2020-03-28T01:35:51Z</dcterms:created>
  <dcterms:modified xsi:type="dcterms:W3CDTF">2020-11-15T05:05:48Z</dcterms:modified>
</cp:coreProperties>
</file>