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4" r:id="rId2"/>
    <p:sldId id="279" r:id="rId3"/>
    <p:sldId id="285" r:id="rId4"/>
    <p:sldId id="284" r:id="rId5"/>
    <p:sldId id="286" r:id="rId6"/>
    <p:sldId id="28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D91D4-ED2D-4491-A788-E87BB8EDE19F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AAE5F5-1908-4735-9C19-F84A634F074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95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2869989-EB00-4EE7-BCB5-25BDC5BB29F8}" type="slidenum">
              <a:rPr lang="en-US" altLang="ko-KR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</a:t>
            </a:fld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9099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179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76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9591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29796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190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152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6207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22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70770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63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2877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F9397C2-9AA6-4F5B-B2CE-8E0EA8212182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1912880E-4C0E-413E-9151-1B5594F954E0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536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1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1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algn="r"/>
            <a:r>
              <a:rPr lang="ko-KR" altLang="en-US" sz="6000" dirty="0">
                <a:latin typeface="맑은 고딕" panose="020B0503020000020004" pitchFamily="50" charset="-127"/>
              </a:rPr>
              <a:t>논문통계분석 </a:t>
            </a:r>
            <a:r>
              <a:rPr lang="en-US" altLang="ko-KR" sz="6000" dirty="0">
                <a:latin typeface="맑은 고딕" panose="020B0503020000020004" pitchFamily="50" charset="-127"/>
              </a:rPr>
              <a:t>with AMOS</a:t>
            </a:r>
            <a:br>
              <a:rPr lang="en-US" altLang="ko-KR" sz="6000" dirty="0">
                <a:latin typeface="맑은 고딕" panose="020B0503020000020004" pitchFamily="50" charset="-127"/>
              </a:rPr>
            </a:br>
            <a:r>
              <a:rPr lang="en-US" altLang="ko-KR" sz="3600" dirty="0">
                <a:latin typeface="맑은 고딕" panose="020B0503020000020004" pitchFamily="50" charset="-127"/>
              </a:rPr>
              <a:t>Part1 </a:t>
            </a:r>
            <a:r>
              <a:rPr lang="ko-KR" altLang="en-US" sz="3600" dirty="0">
                <a:latin typeface="맑은 고딕" panose="020B0503020000020004" pitchFamily="50" charset="-127"/>
              </a:rPr>
              <a:t>기초 통계이론</a:t>
            </a:r>
            <a:br>
              <a:rPr lang="en-US" altLang="ko-KR" sz="3600" dirty="0"/>
            </a:br>
            <a:r>
              <a:rPr lang="ko-KR" altLang="en-US" sz="3600" dirty="0"/>
              <a:t>조건부확률과 독립사건</a:t>
            </a:r>
            <a:r>
              <a:rPr lang="ko-KR" altLang="en-US" sz="6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r" rtl="0"/>
            <a:r>
              <a:rPr lang="ko-KR" altLang="en-US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강사 이정훈</a:t>
            </a:r>
          </a:p>
        </p:txBody>
      </p:sp>
    </p:spTree>
    <p:extLst>
      <p:ext uri="{BB962C8B-B14F-4D97-AF65-F5344CB8AC3E}">
        <p14:creationId xmlns:p14="http://schemas.microsoft.com/office/powerpoint/2010/main" val="10690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Ⅰ-3-3 </a:t>
            </a:r>
            <a:r>
              <a:rPr lang="ko-KR" altLang="en-US" dirty="0"/>
              <a:t>확률론</a:t>
            </a:r>
            <a:r>
              <a:rPr lang="en-US" altLang="ko-KR" dirty="0"/>
              <a:t>(</a:t>
            </a:r>
            <a:r>
              <a:rPr lang="ko-KR" altLang="en-US" dirty="0"/>
              <a:t>조건부확률과 독립사건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조건부확률의 정의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05B91EC6-74F8-4AB8-8948-39DB7EAD5E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7134225" cy="36195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FFBCDEFA-A87D-4EC1-9680-426F1BB6E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8178" y="2365110"/>
            <a:ext cx="2428875" cy="3810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193FC0A4-125A-420E-A851-94BE427213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4948" y="2746110"/>
            <a:ext cx="2901820" cy="391786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05768435-7884-4592-9A9E-52E8D2834E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8812" y="3257550"/>
            <a:ext cx="1027825" cy="493356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A414F44E-8EDD-44E3-AFCA-47DD54D20D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24947" y="3750906"/>
            <a:ext cx="1143000" cy="33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5641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Ⅰ-3-3 </a:t>
            </a:r>
            <a:r>
              <a:rPr lang="ko-KR" altLang="en-US" dirty="0"/>
              <a:t>확률론</a:t>
            </a:r>
            <a:r>
              <a:rPr lang="en-US" altLang="ko-KR" dirty="0"/>
              <a:t>(</a:t>
            </a:r>
            <a:r>
              <a:rPr lang="ko-KR" altLang="en-US" dirty="0"/>
              <a:t>조건부확률과 독립사건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곱셈정리</a:t>
            </a:r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A21F008E-4304-4228-8287-8A6E44528F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2694" y="2348319"/>
            <a:ext cx="4425019" cy="145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88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Ⅰ-3-3 </a:t>
            </a:r>
            <a:r>
              <a:rPr lang="ko-KR" altLang="en-US" dirty="0"/>
              <a:t>확률론</a:t>
            </a:r>
            <a:r>
              <a:rPr lang="en-US" altLang="ko-KR" dirty="0"/>
              <a:t>(</a:t>
            </a:r>
            <a:r>
              <a:rPr lang="ko-KR" altLang="en-US" dirty="0"/>
              <a:t>조건부확률과 독립사건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6AA19BCC-6449-4EC9-B9BD-BAE2F3B4E1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56473" y="1903445"/>
            <a:ext cx="81819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237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Ⅰ-3-3 </a:t>
            </a:r>
            <a:r>
              <a:rPr lang="ko-KR" altLang="en-US" dirty="0"/>
              <a:t>확률론</a:t>
            </a:r>
            <a:r>
              <a:rPr lang="en-US" altLang="ko-KR" dirty="0"/>
              <a:t>(</a:t>
            </a:r>
            <a:r>
              <a:rPr lang="ko-KR" altLang="en-US" dirty="0"/>
              <a:t>조건부확률과 독립사건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곱셈정리과 관련된 정리</a:t>
            </a:r>
          </a:p>
        </p:txBody>
      </p:sp>
      <p:pic>
        <p:nvPicPr>
          <p:cNvPr id="5" name="내용 개체 틀 4">
            <a:extLst>
              <a:ext uri="{FF2B5EF4-FFF2-40B4-BE49-F238E27FC236}">
                <a16:creationId xmlns:a16="http://schemas.microsoft.com/office/drawing/2014/main" id="{18C1AD91-4945-4EE7-B7CE-1FCFF14701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24947" y="2365110"/>
            <a:ext cx="81819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433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E8D83EA-5635-4BF0-AC83-C3CB6A2C8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Ⅰ-3-3 </a:t>
            </a:r>
            <a:r>
              <a:rPr lang="ko-KR" altLang="en-US" dirty="0"/>
              <a:t>확률론</a:t>
            </a:r>
            <a:r>
              <a:rPr lang="en-US" altLang="ko-KR" dirty="0"/>
              <a:t>(</a:t>
            </a:r>
            <a:r>
              <a:rPr lang="ko-KR" altLang="en-US" dirty="0"/>
              <a:t>조건부확률과 독립사건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2B255E-6CC7-4BA8-97FF-024A642C069B}"/>
              </a:ext>
            </a:extLst>
          </p:cNvPr>
          <p:cNvSpPr txBox="1"/>
          <p:nvPr/>
        </p:nvSpPr>
        <p:spPr>
          <a:xfrm>
            <a:off x="1324947" y="1903445"/>
            <a:ext cx="3956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/>
              <a:t>예제</a:t>
            </a:r>
          </a:p>
        </p:txBody>
      </p:sp>
      <p:pic>
        <p:nvPicPr>
          <p:cNvPr id="6" name="내용 개체 틀 5">
            <a:extLst>
              <a:ext uri="{FF2B5EF4-FFF2-40B4-BE49-F238E27FC236}">
                <a16:creationId xmlns:a16="http://schemas.microsoft.com/office/drawing/2014/main" id="{225A1810-D427-4F60-A6D1-AF898E0DAE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05057" y="1978285"/>
            <a:ext cx="81915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711975"/>
      </p:ext>
    </p:extLst>
  </p:cSld>
  <p:clrMapOvr>
    <a:masterClrMapping/>
  </p:clrMapOvr>
</p:sld>
</file>

<file path=ppt/theme/theme1.xml><?xml version="1.0" encoding="utf-8"?>
<a:theme xmlns:a="http://schemas.openxmlformats.org/drawingml/2006/main" name="추억">
  <a:themeElements>
    <a:clrScheme name="추억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추억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추억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1412</TotalTime>
  <Words>52</Words>
  <Application>Microsoft Office PowerPoint</Application>
  <PresentationFormat>와이드스크린</PresentationFormat>
  <Paragraphs>13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0" baseType="lpstr">
      <vt:lpstr>맑은 고딕</vt:lpstr>
      <vt:lpstr>Calibri</vt:lpstr>
      <vt:lpstr>Calibri Light</vt:lpstr>
      <vt:lpstr>추억</vt:lpstr>
      <vt:lpstr>논문통계분석 with AMOS Part1 기초 통계이론 조건부확률과 독립사건 </vt:lpstr>
      <vt:lpstr>Ⅰ-3-3 확률론(조건부확률과 독립사건)</vt:lpstr>
      <vt:lpstr>Ⅰ-3-3 확률론(조건부확률과 독립사건)</vt:lpstr>
      <vt:lpstr>Ⅰ-3-3 확률론(조건부확률과 독립사건)</vt:lpstr>
      <vt:lpstr>Ⅰ-3-3 확률론(조건부확률과 독립사건)</vt:lpstr>
      <vt:lpstr>Ⅰ-3-3 확률론(조건부확률과 독립사건)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행정, 입법고시,  금융공기업을 위한 통계학 Part1 행렬대수와 확률론 Ⅰ-2-1 선형대수학 (벡터)</dc:title>
  <dc:creator>정훈 이</dc:creator>
  <cp:lastModifiedBy>정훈 이</cp:lastModifiedBy>
  <cp:revision>73</cp:revision>
  <dcterms:created xsi:type="dcterms:W3CDTF">2020-03-28T01:35:51Z</dcterms:created>
  <dcterms:modified xsi:type="dcterms:W3CDTF">2020-11-15T21:33:06Z</dcterms:modified>
</cp:coreProperties>
</file>