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4" r:id="rId2"/>
    <p:sldId id="283" r:id="rId3"/>
    <p:sldId id="284" r:id="rId4"/>
    <p:sldId id="286" r:id="rId5"/>
    <p:sldId id="285" r:id="rId6"/>
    <p:sldId id="287" r:id="rId7"/>
    <p:sldId id="288" r:id="rId8"/>
    <p:sldId id="289" r:id="rId9"/>
    <p:sldId id="290" r:id="rId10"/>
    <p:sldId id="291" r:id="rId11"/>
    <p:sldId id="29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0" d="100"/>
          <a:sy n="40" d="100"/>
        </p:scale>
        <p:origin x="6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연속확률변수와 연속확률분포</a:t>
            </a:r>
            <a:endParaRPr lang="ko-KR" altLang="en-US" sz="6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연속확률분포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분산의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E6AE56D0-CEC8-4683-BC59-A686782099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447925"/>
            <a:ext cx="360045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98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연속확률분포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9542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적률생성함수의 정의</a:t>
            </a:r>
            <a:endParaRPr lang="en-US" altLang="ko-KR" sz="2400" dirty="0"/>
          </a:p>
          <a:p>
            <a:r>
              <a:rPr lang="ko-KR" altLang="en-US" dirty="0"/>
              <a:t>연속확률변수 </a:t>
            </a:r>
            <a:r>
              <a:rPr lang="en-US" altLang="ko-KR" dirty="0"/>
              <a:t>X</a:t>
            </a:r>
            <a:r>
              <a:rPr lang="ko-KR" altLang="en-US" dirty="0"/>
              <a:t>에 대해 적률생성함수를 다음과 같이 정의한다</a:t>
            </a:r>
            <a:r>
              <a:rPr lang="en-US" altLang="ko-KR" dirty="0"/>
              <a:t>.</a:t>
            </a:r>
            <a:r>
              <a:rPr lang="ko-KR" altLang="en-US" sz="2400" dirty="0"/>
              <a:t> 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73EAE68E-511F-42C2-9513-DF45CD10F2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703912"/>
            <a:ext cx="2490475" cy="584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062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연속확률분포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연속확률분포의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D3381F70-DEA8-41BF-9708-84507D19C1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258175" cy="16287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858649C8-3BAB-4D2C-99E0-7ECB07587A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947" y="3993885"/>
            <a:ext cx="83439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281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연속확률분포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연속확률분포의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1C63340-9F0B-48F5-8AC3-010803EC71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3474838" cy="1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34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연속확률분포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759CA903-1732-4A71-8121-7EC89D4D00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8049" y="1936485"/>
            <a:ext cx="675322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44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연속확률분포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연속확률분포의 </a:t>
            </a:r>
            <a:r>
              <a:rPr lang="ko-KR" altLang="en-US" sz="2400" dirty="0" err="1"/>
              <a:t>기댓값</a:t>
            </a:r>
            <a:endParaRPr lang="ko-KR" altLang="en-US" sz="2400" dirty="0"/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C8631F19-F1B3-47C5-A192-156C6A87EA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4408944" cy="1369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48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연속확률분포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B2B733C3-5DD9-4F10-A1EB-19F6A81155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4394" y="2019213"/>
            <a:ext cx="6193465" cy="102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99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연속확률분포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연속확률분포의 </a:t>
            </a:r>
            <a:r>
              <a:rPr lang="ko-KR" altLang="en-US" sz="2400" dirty="0" err="1"/>
              <a:t>기댓값</a:t>
            </a:r>
            <a:r>
              <a:rPr lang="en-US" altLang="ko-KR" sz="2400" dirty="0"/>
              <a:t>2</a:t>
            </a:r>
            <a:endParaRPr lang="ko-KR" altLang="en-US" sz="2400" dirty="0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CC2056E3-FFB7-4D48-9ACD-E7A31A4E3A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80240"/>
            <a:ext cx="4488024" cy="93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589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연속확률분포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기댓값의</a:t>
            </a:r>
            <a:r>
              <a:rPr lang="ko-KR" altLang="en-US" sz="2400" dirty="0"/>
              <a:t>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0C693D8C-BA4B-4C66-A39A-C150B931F2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3722914" cy="65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90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Ⅰ-5-1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연속확률분포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분산의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0C517470-B62C-420E-95A9-4C5AE83399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77343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00888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1467</TotalTime>
  <Words>91</Words>
  <Application>Microsoft Office PowerPoint</Application>
  <PresentationFormat>와이드스크린</PresentationFormat>
  <Paragraphs>24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5" baseType="lpstr">
      <vt:lpstr>맑은 고딕</vt:lpstr>
      <vt:lpstr>Calibri</vt:lpstr>
      <vt:lpstr>Calibri Light</vt:lpstr>
      <vt:lpstr>추억</vt:lpstr>
      <vt:lpstr>논문통계분석 with AMOS Part1 기초 통계이론 연속확률변수와 연속확률분포</vt:lpstr>
      <vt:lpstr>Ⅰ-5-1 확률론 (연속확률분포)</vt:lpstr>
      <vt:lpstr>Ⅰ-5-1 확률론 (연속확률분포)</vt:lpstr>
      <vt:lpstr>Ⅰ-5-1 확률론 (연속확률분포)</vt:lpstr>
      <vt:lpstr>Ⅰ-5-1 확률론 (연속확률분포)</vt:lpstr>
      <vt:lpstr>Ⅰ-5-1 확률론 (연속확률분포)</vt:lpstr>
      <vt:lpstr>Ⅰ-5-1 확률론 (연속확률분포)</vt:lpstr>
      <vt:lpstr>Ⅰ-5-1 확률론 (연속확률분포)</vt:lpstr>
      <vt:lpstr>Ⅰ-5-1 확률론 (연속확률분포)</vt:lpstr>
      <vt:lpstr>Ⅰ-5-1 확률론 (연속확률분포)</vt:lpstr>
      <vt:lpstr>Ⅰ-5-1 확률론 (연속확률분포)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81</cp:revision>
  <dcterms:created xsi:type="dcterms:W3CDTF">2020-03-28T01:35:51Z</dcterms:created>
  <dcterms:modified xsi:type="dcterms:W3CDTF">2020-11-15T05:56:24Z</dcterms:modified>
</cp:coreProperties>
</file>