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4" r:id="rId2"/>
    <p:sldId id="284" r:id="rId3"/>
    <p:sldId id="286" r:id="rId4"/>
    <p:sldId id="287" r:id="rId5"/>
    <p:sldId id="288" r:id="rId6"/>
    <p:sldId id="289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 err="1"/>
              <a:t>포아송분포</a:t>
            </a:r>
            <a:endParaRPr lang="ko-KR" altLang="en-US" sz="6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Ⅰ-4-4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 err="1"/>
              <a:t>포아송분포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/>
              <a:t>포아송분포의</a:t>
            </a:r>
            <a:r>
              <a:rPr lang="ko-KR" altLang="en-US" sz="2400" dirty="0"/>
              <a:t> 정의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212A7D96-AF3F-4CA0-93ED-6A0474BF89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90954"/>
            <a:ext cx="7619382" cy="38138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29FB117F-A9AE-46DD-AA20-E587EB950F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6403" y="2835534"/>
            <a:ext cx="5051471" cy="91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134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Ⅰ-4-4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 err="1"/>
              <a:t>포아송분포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206733A4-67BD-4E38-AE9B-A8A50604FC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6214" y="1973222"/>
            <a:ext cx="8180532" cy="132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44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Ⅰ-4-4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 err="1"/>
              <a:t>포아송분포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/>
              <a:t>포아송</a:t>
            </a:r>
            <a:r>
              <a:rPr lang="ko-KR" altLang="en-US" sz="2400" dirty="0"/>
              <a:t> 분포의 평균과 분산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F54307BF-6377-4A17-BA73-8F81B7056D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531195"/>
            <a:ext cx="5791200" cy="3429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299DA605-4936-4AFA-9E13-1F964027A8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5751" y="3110437"/>
            <a:ext cx="1947563" cy="48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032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Ⅰ-4-4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 err="1"/>
              <a:t>포아송분포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/>
              <a:t>포아송</a:t>
            </a:r>
            <a:r>
              <a:rPr lang="ko-KR" altLang="en-US" sz="2400" dirty="0"/>
              <a:t> 분포와 이항분포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C1C09B8F-69A4-4FC9-8CAB-6C0E631CE1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8181975" cy="6477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F4877667-27ED-4045-819D-BC968D787B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412" y="3143250"/>
            <a:ext cx="330517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151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Ⅰ-4-4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 err="1"/>
              <a:t>포아송분포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FCD919F0-0805-4B35-A010-039E638204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95850" y="1968925"/>
            <a:ext cx="8210550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987199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1467</TotalTime>
  <Words>48</Words>
  <Application>Microsoft Office PowerPoint</Application>
  <PresentationFormat>와이드스크린</PresentationFormat>
  <Paragraphs>13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맑은 고딕</vt:lpstr>
      <vt:lpstr>Calibri</vt:lpstr>
      <vt:lpstr>Calibri Light</vt:lpstr>
      <vt:lpstr>추억</vt:lpstr>
      <vt:lpstr>논문통계분석 with AMOS Part1 기초 통계이론 포아송분포</vt:lpstr>
      <vt:lpstr>Ⅰ-4-4 확률론 (포아송분포)</vt:lpstr>
      <vt:lpstr>Ⅰ-4-4 확률론 (포아송분포)</vt:lpstr>
      <vt:lpstr>Ⅰ-4-4 확률론 (포아송분포)</vt:lpstr>
      <vt:lpstr>Ⅰ-4-4 확률론 (포아송분포)</vt:lpstr>
      <vt:lpstr>Ⅰ-4-4 확률론 (포아송분포)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80</cp:revision>
  <dcterms:created xsi:type="dcterms:W3CDTF">2020-03-28T01:35:51Z</dcterms:created>
  <dcterms:modified xsi:type="dcterms:W3CDTF">2020-11-15T06:11:56Z</dcterms:modified>
</cp:coreProperties>
</file>