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4" r:id="rId2"/>
    <p:sldId id="281" r:id="rId3"/>
    <p:sldId id="282" r:id="rId4"/>
    <p:sldId id="283" r:id="rId5"/>
    <p:sldId id="284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확률변수와 확률분포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확률변수와 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확률변수와 확률분포 함수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89640A8B-B6D8-4D57-ADC9-7DBD18F1D1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6166850" cy="402619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3F82510-CDC2-4666-9632-84D4FE7E62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4987" y="2867444"/>
            <a:ext cx="962025" cy="36195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0CCB65D8-E2AB-48B9-897E-0E63420BDF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4948" y="3213762"/>
            <a:ext cx="7595117" cy="308764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2EF4B880-B05C-4E26-A5C0-275B58A737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4947" y="3584895"/>
            <a:ext cx="5826941" cy="659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52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확률변수와 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1976721D-46BE-4D30-B701-0B7D3152B64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8721" y="2017633"/>
            <a:ext cx="8369558" cy="69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75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확률변수와 확률분포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확률분포의 </a:t>
            </a:r>
            <a:r>
              <a:rPr lang="ko-KR" altLang="en-US" sz="2400" dirty="0" err="1"/>
              <a:t>기본성질</a:t>
            </a:r>
            <a:endParaRPr lang="ko-KR" altLang="en-US" sz="2400" dirty="0"/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49D9B01D-D4C2-4741-8552-5B2BDBD15C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3609975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281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Ⅰ-4-1 </a:t>
            </a:r>
            <a:r>
              <a:rPr lang="ko-KR" altLang="en-US" dirty="0"/>
              <a:t>확률론 </a:t>
            </a:r>
            <a:r>
              <a:rPr lang="en-US" altLang="ko-KR" dirty="0"/>
              <a:t>(</a:t>
            </a:r>
            <a:r>
              <a:rPr lang="ko-KR" altLang="en-US" dirty="0"/>
              <a:t>확률변수와 확률분포</a:t>
            </a:r>
            <a:r>
              <a:rPr lang="en-US" altLang="ko-KR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59B699FC-25EF-4C5D-9430-A3257F3A05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2543" y="1996556"/>
            <a:ext cx="4581525" cy="133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442219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1454</TotalTime>
  <Words>44</Words>
  <Application>Microsoft Office PowerPoint</Application>
  <PresentationFormat>와이드스크린</PresentationFormat>
  <Paragraphs>11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맑은 고딕</vt:lpstr>
      <vt:lpstr>Calibri</vt:lpstr>
      <vt:lpstr>Calibri Light</vt:lpstr>
      <vt:lpstr>추억</vt:lpstr>
      <vt:lpstr>논문통계분석 with AMOS Part1 기초 통계이론 확률변수와 확률분포 </vt:lpstr>
      <vt:lpstr>Ⅰ-4-1 확률론 (확률변수와 확률분포)</vt:lpstr>
      <vt:lpstr>Ⅰ-4-1 확률론 (확률변수와 확률분포)</vt:lpstr>
      <vt:lpstr>Ⅰ-4-1 확률론 (확률변수와 확률분포)</vt:lpstr>
      <vt:lpstr>Ⅰ-4-1 확률론 (확률변수와 확률분포)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78</cp:revision>
  <dcterms:created xsi:type="dcterms:W3CDTF">2020-03-28T01:35:51Z</dcterms:created>
  <dcterms:modified xsi:type="dcterms:W3CDTF">2020-11-15T13:03:57Z</dcterms:modified>
</cp:coreProperties>
</file>