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64" r:id="rId2"/>
    <p:sldId id="284" r:id="rId3"/>
    <p:sldId id="287" r:id="rId4"/>
    <p:sldId id="286" r:id="rId5"/>
    <p:sldId id="288" r:id="rId6"/>
    <p:sldId id="289" r:id="rId7"/>
    <p:sldId id="290" r:id="rId8"/>
    <p:sldId id="291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정규분포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E9C1130-0F42-4F85-8F03-E8112B6051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6292" y="2365110"/>
            <a:ext cx="3761527" cy="2151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평균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63A84261-754F-4913-8FE2-7464E4557A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6230" y="2425959"/>
            <a:ext cx="4109171" cy="112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07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그래프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949153F9-886E-415B-AD22-EF58C31CAB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3915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그래프</a:t>
            </a:r>
            <a:r>
              <a:rPr lang="en-US" altLang="ko-KR" sz="2400" dirty="0"/>
              <a:t>2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DE633C8-2DF8-4936-BC85-23B2F265C5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277225" cy="7524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3F14B0B6-1CB1-4AE7-BCD3-85DF9431A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030" y="3163079"/>
            <a:ext cx="87249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51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그래프</a:t>
            </a:r>
            <a:r>
              <a:rPr lang="en-US" altLang="ko-KR" sz="2400" dirty="0"/>
              <a:t>3</a:t>
            </a:r>
            <a:endParaRPr lang="ko-KR" altLang="en-US" sz="24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87CC0DF2-551A-4D3D-A06E-ACF1863987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0392" y="3045091"/>
            <a:ext cx="5972175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158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정규분포의 평균은 어떻게</a:t>
            </a:r>
            <a:r>
              <a:rPr lang="en-US" altLang="ko-KR" sz="2400" dirty="0"/>
              <a:t>?</a:t>
            </a:r>
            <a:endParaRPr lang="ko-KR" altLang="en-US" sz="24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9AD272A-C844-47FB-BB5C-98022F924E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094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정규분포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2" name="내용 개체 틀 1">
            <a:extLst>
              <a:ext uri="{FF2B5EF4-FFF2-40B4-BE49-F238E27FC236}">
                <a16:creationId xmlns:a16="http://schemas.microsoft.com/office/drawing/2014/main" id="{1F6B7874-4C74-44F9-A1AF-ACB8813A96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5340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651023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1568</TotalTime>
  <Words>64</Words>
  <Application>Microsoft Office PowerPoint</Application>
  <PresentationFormat>와이드스크린</PresentationFormat>
  <Paragraphs>17</Paragraphs>
  <Slides>8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맑은 고딕</vt:lpstr>
      <vt:lpstr>Calibri</vt:lpstr>
      <vt:lpstr>Calibri Light</vt:lpstr>
      <vt:lpstr>추억</vt:lpstr>
      <vt:lpstr>논문통계분석 with AMOS Part1 기초 통계이론 정규분포</vt:lpstr>
      <vt:lpstr>Ⅰ-5-2 확률론 (정규분포)</vt:lpstr>
      <vt:lpstr>Ⅰ-5-2 확률론 (정규분포)</vt:lpstr>
      <vt:lpstr>Ⅰ-5-2 확률론 (정규분포)</vt:lpstr>
      <vt:lpstr>Ⅰ-5-2 확률론 (정규분포)</vt:lpstr>
      <vt:lpstr>Ⅰ-5-2 확률론 (정규분포)</vt:lpstr>
      <vt:lpstr>Ⅰ-5-2 확률론 (정규분포)</vt:lpstr>
      <vt:lpstr>Ⅰ-5-2 확률론 (정규분포)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83</cp:revision>
  <dcterms:created xsi:type="dcterms:W3CDTF">2020-03-28T01:35:51Z</dcterms:created>
  <dcterms:modified xsi:type="dcterms:W3CDTF">2020-11-15T05:14:51Z</dcterms:modified>
</cp:coreProperties>
</file>