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64" r:id="rId2"/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이항분포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독립시행 확률과 이항분포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AAC50C09-CD0F-4D99-BF72-78B8E76C4E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9" y="2365112"/>
            <a:ext cx="7259214" cy="41775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BA3B5E92-6D47-438C-B35D-BD796C89DC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947" y="2782871"/>
            <a:ext cx="4809165" cy="391411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4D652EFB-2D12-43A1-B098-07CE3EAA54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947" y="3107968"/>
            <a:ext cx="81534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8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1F3B500-B5FF-4C7C-8643-0B4040C5C7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6637" y="2020155"/>
            <a:ext cx="8231713" cy="689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743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베르누이 분포와 이항분포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AD9D47D-7628-4236-916D-982313E34E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9592" y="2506695"/>
            <a:ext cx="3135520" cy="1304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19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이항분포의 평균과 분산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10DA348B-15B8-40D5-8151-8332C507E1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531195"/>
            <a:ext cx="546735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82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F892D8A-F625-4353-9F71-D30818693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5987" y="1962827"/>
            <a:ext cx="7820025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98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Ⅰ-4-3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이항분포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이항분포의 한계</a:t>
            </a:r>
            <a:r>
              <a:rPr lang="en-US" altLang="ko-KR" sz="2400" dirty="0"/>
              <a:t>?</a:t>
            </a:r>
            <a:endParaRPr lang="ko-KR" altLang="en-US" sz="24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19C6064-F33D-47BF-93E2-D28CC9124E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62599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1816</TotalTime>
  <Words>56</Words>
  <Application>Microsoft Office PowerPoint</Application>
  <PresentationFormat>와이드스크린</PresentationFormat>
  <Paragraphs>15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Calibri</vt:lpstr>
      <vt:lpstr>Calibri Light</vt:lpstr>
      <vt:lpstr>추억</vt:lpstr>
      <vt:lpstr>논문통계분석 with AMOS Part1 기초 통계이론 이항분포 </vt:lpstr>
      <vt:lpstr>Ⅰ-4-3 확률론 (이항분포)</vt:lpstr>
      <vt:lpstr>Ⅰ-4-3 확률론 (이항분포)</vt:lpstr>
      <vt:lpstr>Ⅰ-4-3 확률론 (이항분포)</vt:lpstr>
      <vt:lpstr>Ⅰ-4-3 확률론 (이항분포)</vt:lpstr>
      <vt:lpstr>Ⅰ-4-3 확률론 (이항분포)</vt:lpstr>
      <vt:lpstr>Ⅰ-4-3 확률론 (이항분포)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81</cp:revision>
  <dcterms:created xsi:type="dcterms:W3CDTF">2020-03-28T01:35:51Z</dcterms:created>
  <dcterms:modified xsi:type="dcterms:W3CDTF">2020-11-15T12:26:11Z</dcterms:modified>
</cp:coreProperties>
</file>