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61" r:id="rId2"/>
    <p:sldId id="273" r:id="rId3"/>
    <p:sldId id="274" r:id="rId4"/>
    <p:sldId id="275" r:id="rId5"/>
    <p:sldId id="276" r:id="rId6"/>
    <p:sldId id="277" r:id="rId7"/>
    <p:sldId id="27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34826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95811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58116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846741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955483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7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75176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기술통계</a:t>
            </a:r>
            <a:r>
              <a:rPr lang="en-US" altLang="ko-KR" sz="3600" dirty="0"/>
              <a:t>3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기술통계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범주형 자료의 요약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D5CA66E9-990C-47C2-A288-1A436E57B3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270910"/>
            <a:ext cx="3286125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11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기술통계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이산형 자료의 요약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6662B7FD-1BA1-4170-A20B-C2109C584E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188801"/>
            <a:ext cx="530542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32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기술통계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연속형 자료의 요약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FE29940D-C4F0-4BB7-9440-9F2CCA0F33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69" y="2188800"/>
            <a:ext cx="6287499" cy="3820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17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기술통계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연속형 자료의 요약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D121039E-B356-46AF-B7DC-9CC3FE21EC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188801"/>
            <a:ext cx="75819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31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기술통계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연속형 자료의 요약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195B8D02-091D-435F-8ED0-A9F09AFDF5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270910"/>
            <a:ext cx="7991475" cy="67627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2459CFC3-C735-47D9-8718-84BCBCE7BD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5670" y="2884840"/>
            <a:ext cx="7658100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34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기술통계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연속형 자료의 요약</a:t>
            </a:r>
          </a:p>
        </p:txBody>
      </p:sp>
      <p:pic>
        <p:nvPicPr>
          <p:cNvPr id="9" name="내용 개체 틀 8">
            <a:extLst>
              <a:ext uri="{FF2B5EF4-FFF2-40B4-BE49-F238E27FC236}">
                <a16:creationId xmlns:a16="http://schemas.microsoft.com/office/drawing/2014/main" id="{AFFBE606-8DA3-4A76-9C5A-7A57F032C6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188801"/>
            <a:ext cx="665797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99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1358</TotalTime>
  <Words>43</Words>
  <Application>Microsoft Office PowerPoint</Application>
  <PresentationFormat>와이드스크린</PresentationFormat>
  <Paragraphs>21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1" baseType="lpstr">
      <vt:lpstr>맑은 고딕</vt:lpstr>
      <vt:lpstr>Calibri</vt:lpstr>
      <vt:lpstr>Calibri Light</vt:lpstr>
      <vt:lpstr>추억</vt:lpstr>
      <vt:lpstr>논문통계분석 with AMOS Part1 기초 통계이론 기술통계3 </vt:lpstr>
      <vt:lpstr>기술통계</vt:lpstr>
      <vt:lpstr>기술통계</vt:lpstr>
      <vt:lpstr>기술통계</vt:lpstr>
      <vt:lpstr>기술통계</vt:lpstr>
      <vt:lpstr>기술통계</vt:lpstr>
      <vt:lpstr>기술통계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66</cp:revision>
  <dcterms:created xsi:type="dcterms:W3CDTF">2020-03-28T01:35:51Z</dcterms:created>
  <dcterms:modified xsi:type="dcterms:W3CDTF">2020-11-16T03:55:55Z</dcterms:modified>
</cp:coreProperties>
</file>