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1" r:id="rId2"/>
    <p:sldId id="273" r:id="rId3"/>
    <p:sldId id="274" r:id="rId4"/>
    <p:sldId id="275" r:id="rId5"/>
    <p:sldId id="276" r:id="rId6"/>
    <p:sldId id="27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4826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7520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71840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4986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2624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기술통계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모집단과 표본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6BAC1978-972E-4E2E-9517-A932DEDC8C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4210050" cy="6858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2E1014B-4E2E-471C-AEB2-E3F159014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670" y="2859433"/>
            <a:ext cx="5117807" cy="69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11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모집단과 표본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6BAC1978-972E-4E2E-9517-A932DEDC8C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4210050" cy="6858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2E1014B-4E2E-471C-AEB2-E3F159014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670" y="2859433"/>
            <a:ext cx="5117807" cy="69183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7A7F6E7-05AA-424D-9129-F15550DEEE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5670" y="3697127"/>
            <a:ext cx="81534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90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모집단과 표본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6BAC1978-972E-4E2E-9517-A932DEDC8C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4210050" cy="6858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2E1014B-4E2E-471C-AEB2-E3F159014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670" y="2859433"/>
            <a:ext cx="5117807" cy="69183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7A7F6E7-05AA-424D-9129-F15550DEEE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5670" y="3697127"/>
            <a:ext cx="8153400" cy="97155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21D173E-3E87-45C7-8941-1749D4D2C2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5670" y="4814535"/>
            <a:ext cx="623887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2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자료의 형태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B4399D6-1FC8-48C4-90E3-1B4F2CF879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270910"/>
            <a:ext cx="6007138" cy="66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66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자료의 형태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7110A282-6E51-407D-863E-6BF4DF3C64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68" y="2270909"/>
            <a:ext cx="8034519" cy="401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7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1364</TotalTime>
  <Words>32</Words>
  <Application>Microsoft Office PowerPoint</Application>
  <PresentationFormat>와이드스크린</PresentationFormat>
  <Paragraphs>18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Calibri</vt:lpstr>
      <vt:lpstr>Calibri Light</vt:lpstr>
      <vt:lpstr>추억</vt:lpstr>
      <vt:lpstr>논문통계분석 with AMOS Part1 기초 통계이론 기술통계 </vt:lpstr>
      <vt:lpstr>기술통계</vt:lpstr>
      <vt:lpstr>기술통계</vt:lpstr>
      <vt:lpstr>기술통계</vt:lpstr>
      <vt:lpstr>기술통계</vt:lpstr>
      <vt:lpstr>기술통계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67</cp:revision>
  <dcterms:created xsi:type="dcterms:W3CDTF">2020-03-28T01:35:51Z</dcterms:created>
  <dcterms:modified xsi:type="dcterms:W3CDTF">2020-11-16T04:23:48Z</dcterms:modified>
</cp:coreProperties>
</file>