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1" r:id="rId2"/>
    <p:sldId id="273" r:id="rId3"/>
    <p:sldId id="274" r:id="rId4"/>
    <p:sldId id="275" r:id="rId5"/>
    <p:sldId id="276" r:id="rId6"/>
    <p:sldId id="277" r:id="rId7"/>
    <p:sldId id="278" r:id="rId8"/>
    <p:sldId id="28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4826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2741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04648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5713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2954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1095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78102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기술통계</a:t>
            </a:r>
            <a:r>
              <a:rPr lang="en-US" altLang="ko-KR" sz="3600" dirty="0"/>
              <a:t>2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자료의 산술적 기술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AA92B245-3D95-48E5-A7FF-E56C6CB19A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82380" y="1819469"/>
            <a:ext cx="6815159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11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자료의 산술적 기술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9183BAED-F93C-489A-95D7-8F0A0C0ADA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1" y="2188801"/>
            <a:ext cx="5332412" cy="290118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C2405C4E-0BA0-451C-8A7C-6FDC82E34C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670" y="2511569"/>
            <a:ext cx="82581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자료의 산술적 기술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9183BAED-F93C-489A-95D7-8F0A0C0ADA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1" y="2188801"/>
            <a:ext cx="5332412" cy="29011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3100C921-080B-4F71-9CB1-809A7F5E3F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670" y="2478919"/>
            <a:ext cx="38576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04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자료의 산술적 기술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9183BAED-F93C-489A-95D7-8F0A0C0ADA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1" y="2188801"/>
            <a:ext cx="5332412" cy="29011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C6E3314-63DD-4B68-A7B3-00E40A3AD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670" y="2478919"/>
            <a:ext cx="39433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1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자료의 산술적 기술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9183BAED-F93C-489A-95D7-8F0A0C0ADA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1" y="2188801"/>
            <a:ext cx="5332412" cy="29011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E998B26B-2B71-4228-A4F5-E2971CFDF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670" y="2486301"/>
            <a:ext cx="5686425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56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자료의 산술적 기술</a:t>
            </a:r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652EA465-B404-4550-91DD-701ED18A2D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30423" y="2188801"/>
            <a:ext cx="54673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47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자료의 산술적 기술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E61BFAE-2588-441D-BD07-51804A9C8D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0"/>
            <a:ext cx="5932276" cy="210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28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1361</TotalTime>
  <Words>48</Words>
  <Application>Microsoft Office PowerPoint</Application>
  <PresentationFormat>와이드스크린</PresentationFormat>
  <Paragraphs>24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맑은 고딕</vt:lpstr>
      <vt:lpstr>Calibri</vt:lpstr>
      <vt:lpstr>Calibri Light</vt:lpstr>
      <vt:lpstr>추억</vt:lpstr>
      <vt:lpstr>논문통계분석 with AMOS Part1 기초 통계이론 기술통계2 </vt:lpstr>
      <vt:lpstr>기술통계</vt:lpstr>
      <vt:lpstr>기술통계</vt:lpstr>
      <vt:lpstr>기술통계</vt:lpstr>
      <vt:lpstr>기술통계</vt:lpstr>
      <vt:lpstr>기술통계</vt:lpstr>
      <vt:lpstr>기술통계</vt:lpstr>
      <vt:lpstr>기술통계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66</cp:revision>
  <dcterms:created xsi:type="dcterms:W3CDTF">2020-03-28T01:35:51Z</dcterms:created>
  <dcterms:modified xsi:type="dcterms:W3CDTF">2020-11-16T04:10:48Z</dcterms:modified>
</cp:coreProperties>
</file>