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79" r:id="rId3"/>
    <p:sldId id="280" r:id="rId4"/>
    <p:sldId id="281" r:id="rId5"/>
    <p:sldId id="282" r:id="rId6"/>
    <p:sldId id="283" r:id="rId7"/>
    <p:sldId id="28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경우의 수</a:t>
            </a:r>
            <a:r>
              <a:rPr lang="en-US" altLang="ko-KR" sz="3600" dirty="0"/>
              <a:t>2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조합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18E86AF-5C7E-4387-833A-4F3ECC52F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9246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조합 수의 성질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4EA4539F-F9E2-48B5-8C69-854A30A2AD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6" y="2365109"/>
            <a:ext cx="5372029" cy="123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27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이항정리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91296653-7BE4-464E-8C73-03546E6C4E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843458" cy="212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3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BB9492D-DECF-41B4-BF49-EFC4957AF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181" y="1872339"/>
            <a:ext cx="46863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88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중복을 허락한 경우의 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04EB456-8FC6-4101-9DE6-88967E07C6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5152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23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9D5F550-CCEC-4C0C-AA77-6ECE49D02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7024" y="1903445"/>
            <a:ext cx="51244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5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1371</TotalTime>
  <Words>61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경우의 수2</vt:lpstr>
      <vt:lpstr>Ⅰ-3-1 확률론 (경우의 수)</vt:lpstr>
      <vt:lpstr>Ⅰ-3-1 확률론 (경우의 수)</vt:lpstr>
      <vt:lpstr>Ⅰ-3-1 확률론 (경우의 수)</vt:lpstr>
      <vt:lpstr>Ⅰ-3-1 확률론 (경우의 수)</vt:lpstr>
      <vt:lpstr>Ⅰ-3-1 확률론 (경우의 수)</vt:lpstr>
      <vt:lpstr>Ⅰ-3-1 확률론 (경우의 수)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67</cp:revision>
  <dcterms:created xsi:type="dcterms:W3CDTF">2020-03-28T01:35:51Z</dcterms:created>
  <dcterms:modified xsi:type="dcterms:W3CDTF">2020-11-16T02:37:48Z</dcterms:modified>
</cp:coreProperties>
</file>