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1" r:id="rId2"/>
    <p:sldId id="273" r:id="rId3"/>
    <p:sldId id="277" r:id="rId4"/>
    <p:sldId id="278" r:id="rId5"/>
    <p:sldId id="283" r:id="rId6"/>
    <p:sldId id="274" r:id="rId7"/>
    <p:sldId id="279" r:id="rId8"/>
    <p:sldId id="280" r:id="rId9"/>
    <p:sldId id="281" r:id="rId10"/>
    <p:sldId id="282" r:id="rId11"/>
    <p:sldId id="275" r:id="rId12"/>
    <p:sldId id="27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2988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308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3258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4332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2623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0678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1953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0422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8386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951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변수의 종류와 </a:t>
            </a:r>
            <a:r>
              <a:rPr lang="ko-KR" altLang="en-US" sz="3600" dirty="0" err="1"/>
              <a:t>측정의척도</a:t>
            </a:r>
            <a:r>
              <a:rPr lang="en-US" altLang="ko-KR" sz="3600" dirty="0"/>
              <a:t>2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2F0E10A-FFC7-47B8-87FC-557D8E5E4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4972" y="1773602"/>
            <a:ext cx="8542533" cy="456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3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사분위수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6E93440D-CF7A-4EE0-8A61-95B55B6D7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37751" y="2188801"/>
            <a:ext cx="8711413" cy="125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절사평균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CFE4527-7639-45B0-A7DC-000E6112C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2200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3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중위수</a:t>
            </a:r>
            <a:endParaRPr lang="ko-KR" altLang="en-US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4EAA4D0-161F-45F2-A239-7A1E992CA1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0856" y="2188801"/>
            <a:ext cx="8103061" cy="384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7" name="내용 개체 틀 4">
            <a:extLst>
              <a:ext uri="{FF2B5EF4-FFF2-40B4-BE49-F238E27FC236}">
                <a16:creationId xmlns:a16="http://schemas.microsoft.com/office/drawing/2014/main" id="{D8DAAB49-0347-4CE1-AF10-954ECA2546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85519" y="1819469"/>
            <a:ext cx="6088284" cy="120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6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7CD14C4-29F8-4F13-A137-2C15B74D16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53613" y="1819469"/>
            <a:ext cx="6088284" cy="120376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CA81037-CD78-485D-9430-A5DA5F1E5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613" y="3152734"/>
            <a:ext cx="7422204" cy="20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8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7CD14C4-29F8-4F13-A137-2C15B74D16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53613" y="1819469"/>
            <a:ext cx="6088284" cy="120376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A28085D-0995-41B1-9295-6627E62E2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687" y="3123758"/>
            <a:ext cx="8190689" cy="202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8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최빈수</a:t>
            </a:r>
            <a:r>
              <a:rPr lang="en-US" altLang="ko-KR" dirty="0"/>
              <a:t>(mode)</a:t>
            </a:r>
            <a:endParaRPr lang="ko-KR" altLang="en-US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6BF16FD-7C8D-4780-8A44-D9D7EF0101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49325" y="2188801"/>
            <a:ext cx="9317644" cy="137152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A352A31-095E-44A6-8981-470477A93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325" y="3766419"/>
            <a:ext cx="9240284" cy="73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1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11" name="내용 개체 틀 10">
            <a:extLst>
              <a:ext uri="{FF2B5EF4-FFF2-40B4-BE49-F238E27FC236}">
                <a16:creationId xmlns:a16="http://schemas.microsoft.com/office/drawing/2014/main" id="{65AC5993-B5E2-43F7-935C-EC643DDFAE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64223" y="1906018"/>
            <a:ext cx="8727756" cy="329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0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7E63AD7-6C46-4FDB-9FA4-A4BB7CF8F4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1168" y="1819468"/>
            <a:ext cx="8599190" cy="284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위치적 </a:t>
            </a:r>
            <a:r>
              <a:rPr lang="ko-KR" altLang="en-US" dirty="0" err="1"/>
              <a:t>대표값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2FAFA03-4084-45D7-8E22-F5E4F8A30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7207" y="1912873"/>
            <a:ext cx="8603705" cy="300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6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1385</TotalTime>
  <Words>62</Words>
  <Application>Microsoft Office PowerPoint</Application>
  <PresentationFormat>와이드스크린</PresentationFormat>
  <Paragraphs>36</Paragraphs>
  <Slides>12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맑은 고딕</vt:lpstr>
      <vt:lpstr>Calibri</vt:lpstr>
      <vt:lpstr>Calibri Light</vt:lpstr>
      <vt:lpstr>추억</vt:lpstr>
      <vt:lpstr>논문통계분석 with AMOS Part1 기초 통계이론 변수의 종류와 측정의척도2 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  <vt:lpstr>위치적 대표값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68</cp:revision>
  <dcterms:created xsi:type="dcterms:W3CDTF">2020-03-28T01:35:51Z</dcterms:created>
  <dcterms:modified xsi:type="dcterms:W3CDTF">2020-11-16T02:53:48Z</dcterms:modified>
</cp:coreProperties>
</file>