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61" r:id="rId2"/>
    <p:sldId id="272" r:id="rId3"/>
    <p:sldId id="273" r:id="rId4"/>
    <p:sldId id="274" r:id="rId5"/>
    <p:sldId id="275" r:id="rId6"/>
    <p:sldId id="276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7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102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D91D4-ED2D-4491-A788-E87BB8EDE19F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AAE5F5-1908-4735-9C19-F84A634F07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959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90996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256699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348262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4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88002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5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869453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6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127871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179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076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9591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796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3190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152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6207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224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7077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F9397C2-9AA6-4F5B-B2CE-8E0EA821218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7639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2877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F9397C2-9AA6-4F5B-B2CE-8E0EA821218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536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algn="r"/>
            <a:r>
              <a:rPr lang="ko-KR" altLang="en-US" sz="6000" dirty="0">
                <a:latin typeface="맑은 고딕" panose="020B0503020000020004" pitchFamily="50" charset="-127"/>
              </a:rPr>
              <a:t>논문통계분석 </a:t>
            </a:r>
            <a:r>
              <a:rPr lang="en-US" altLang="ko-KR" sz="6000" dirty="0">
                <a:latin typeface="맑은 고딕" panose="020B0503020000020004" pitchFamily="50" charset="-127"/>
              </a:rPr>
              <a:t>with AMOS</a:t>
            </a:r>
            <a:br>
              <a:rPr lang="en-US" altLang="ko-KR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3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Part1 </a:t>
            </a:r>
            <a:r>
              <a:rPr lang="ko-KR" altLang="en-US" sz="3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기초 통계이론</a:t>
            </a:r>
            <a:br>
              <a:rPr lang="en-US" altLang="ko-KR" sz="3600" dirty="0"/>
            </a:br>
            <a:r>
              <a:rPr lang="ko-KR" altLang="en-US" sz="3600" dirty="0"/>
              <a:t>변수의 종류와 </a:t>
            </a:r>
            <a:r>
              <a:rPr lang="ko-KR" altLang="en-US" sz="3600" dirty="0" err="1"/>
              <a:t>측정의척도</a:t>
            </a:r>
            <a:r>
              <a:rPr lang="ko-KR" altLang="en-US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algn="r" rtl="0"/>
            <a:r>
              <a:rPr lang="ko-KR" altLang="en-US">
                <a:latin typeface="맑은 고딕" panose="020B0503020000020004" pitchFamily="50" charset="-127"/>
                <a:ea typeface="맑은 고딕" panose="020B0503020000020004" pitchFamily="50" charset="-127"/>
              </a:rPr>
              <a:t>강사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이정훈</a:t>
            </a:r>
          </a:p>
        </p:txBody>
      </p:sp>
    </p:spTree>
    <p:extLst>
      <p:ext uri="{BB962C8B-B14F-4D97-AF65-F5344CB8AC3E}">
        <p14:creationId xmlns:p14="http://schemas.microsoft.com/office/powerpoint/2010/main" val="10690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/>
              <a:t>변수의 종류와 측정의 척도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내용 개체 틀 3">
            <a:extLst>
              <a:ext uri="{FF2B5EF4-FFF2-40B4-BE49-F238E27FC236}">
                <a16:creationId xmlns:a16="http://schemas.microsoft.com/office/drawing/2014/main" id="{E1AFF6FB-1662-4D58-A75D-02DECADC2C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04556" y="1889255"/>
            <a:ext cx="8201025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086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/>
              <a:t>계산적 대푯값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7E1107FF-A47B-4EC7-BB1A-3554AA93FC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45670" y="2270910"/>
            <a:ext cx="8286750" cy="2505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2206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산술평균</a:t>
            </a:r>
          </a:p>
        </p:txBody>
      </p:sp>
    </p:spTree>
    <p:extLst>
      <p:ext uri="{BB962C8B-B14F-4D97-AF65-F5344CB8AC3E}">
        <p14:creationId xmlns:p14="http://schemas.microsoft.com/office/powerpoint/2010/main" val="3189116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/>
              <a:t>계산적 대푯값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2206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산술평균</a:t>
            </a:r>
          </a:p>
        </p:txBody>
      </p:sp>
      <p:pic>
        <p:nvPicPr>
          <p:cNvPr id="13" name="내용 개체 틀 12">
            <a:extLst>
              <a:ext uri="{FF2B5EF4-FFF2-40B4-BE49-F238E27FC236}">
                <a16:creationId xmlns:a16="http://schemas.microsoft.com/office/drawing/2014/main" id="{368C68DC-2286-4AB8-BDE5-CCF58A1DDA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323492" y="2188802"/>
            <a:ext cx="8783547" cy="3350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340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/>
              <a:t>계산적 대푯값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9BBE9166-920B-47AC-AEB9-7133D87750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45670" y="2270910"/>
            <a:ext cx="8258175" cy="306705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2206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기하평균</a:t>
            </a:r>
          </a:p>
        </p:txBody>
      </p:sp>
    </p:spTree>
    <p:extLst>
      <p:ext uri="{BB962C8B-B14F-4D97-AF65-F5344CB8AC3E}">
        <p14:creationId xmlns:p14="http://schemas.microsoft.com/office/powerpoint/2010/main" val="184879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ko-KR" altLang="en-US" dirty="0"/>
              <a:t>계산적 대푯값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538F4-C579-449E-A83E-4EC89EBD49CD}"/>
              </a:ext>
            </a:extLst>
          </p:cNvPr>
          <p:cNvSpPr txBox="1"/>
          <p:nvPr/>
        </p:nvSpPr>
        <p:spPr>
          <a:xfrm>
            <a:off x="1245670" y="1819469"/>
            <a:ext cx="2206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조화평균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D8C8D373-7790-45DB-90BB-AD0A19E0E0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45670" y="2188801"/>
            <a:ext cx="8210550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242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추억">
  <a:themeElements>
    <a:clrScheme name="추억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1396</TotalTime>
  <Words>35</Words>
  <Application>Microsoft Office PowerPoint</Application>
  <PresentationFormat>와이드스크린</PresentationFormat>
  <Paragraphs>17</Paragraphs>
  <Slides>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0" baseType="lpstr">
      <vt:lpstr>맑은 고딕</vt:lpstr>
      <vt:lpstr>Calibri</vt:lpstr>
      <vt:lpstr>Calibri Light</vt:lpstr>
      <vt:lpstr>추억</vt:lpstr>
      <vt:lpstr>논문통계분석 with AMOS Part1 기초 통계이론 변수의 종류와 측정의척도 </vt:lpstr>
      <vt:lpstr>변수의 종류와 측정의 척도</vt:lpstr>
      <vt:lpstr>계산적 대푯값</vt:lpstr>
      <vt:lpstr>계산적 대푯값</vt:lpstr>
      <vt:lpstr>계산적 대푯값</vt:lpstr>
      <vt:lpstr>계산적 대푯값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행정, 입법고시,  금융공기업을 위한 통계학 Part1 행렬대수와 확률론 Ⅰ-2-1 선형대수학 (벡터)</dc:title>
  <dc:creator>정훈 이</dc:creator>
  <cp:lastModifiedBy>이 정훈</cp:lastModifiedBy>
  <cp:revision>71</cp:revision>
  <dcterms:created xsi:type="dcterms:W3CDTF">2020-03-28T01:35:51Z</dcterms:created>
  <dcterms:modified xsi:type="dcterms:W3CDTF">2020-11-12T22:06:40Z</dcterms:modified>
</cp:coreProperties>
</file>