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3" r:id="rId2"/>
    <p:sldId id="279" r:id="rId3"/>
    <p:sldId id="260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en-US" altLang="ko-KR" sz="3600" dirty="0"/>
              <a:t> </a:t>
            </a:r>
            <a:r>
              <a:rPr lang="ko-KR" altLang="en-US" sz="3600" dirty="0"/>
              <a:t>기초수학</a:t>
            </a:r>
            <a:r>
              <a:rPr lang="en-US" altLang="ko-KR" sz="3600" dirty="0"/>
              <a:t>1(</a:t>
            </a:r>
            <a:r>
              <a:rPr lang="ko-KR" altLang="en-US" sz="3600" dirty="0"/>
              <a:t>일변수함수와 다변수함수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329519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기본적인 표기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숫자 집합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많은 쓰는 수학 표현 방법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896787384" descr="DRW000058045ea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31" y="2242457"/>
            <a:ext cx="2649538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943541328" descr="DRW000058045ea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603171"/>
            <a:ext cx="3073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기본적인 함수의 정의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집합            에 대하여 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943542840" descr="DRW000058045e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498" y="1834587"/>
            <a:ext cx="5826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477156320" descr="DRW000058045ec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918" y="2754313"/>
            <a:ext cx="2570163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0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다양한 함수의 종류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ko-KR" altLang="en-US" dirty="0" err="1"/>
              <a:t>일변수</a:t>
            </a:r>
            <a:r>
              <a:rPr lang="ko-KR" altLang="en-US" dirty="0"/>
              <a:t> 함수</a:t>
            </a:r>
            <a:r>
              <a:rPr lang="en-US" altLang="ko-KR" dirty="0"/>
              <a:t>(single variable function)</a:t>
            </a:r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r>
              <a:rPr lang="ko-KR" altLang="en-US" dirty="0" err="1"/>
              <a:t>다변수</a:t>
            </a:r>
            <a:r>
              <a:rPr lang="ko-KR" altLang="en-US" dirty="0"/>
              <a:t> 함수</a:t>
            </a:r>
            <a:r>
              <a:rPr lang="en-US" altLang="ko-KR" dirty="0"/>
              <a:t>(multi variable function)</a:t>
            </a:r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endParaRPr lang="en-US" altLang="ko-KR" dirty="0"/>
          </a:p>
          <a:p>
            <a:pPr marL="514350" indent="-514350">
              <a:buAutoNum type="arabicPeriod"/>
            </a:pPr>
            <a:r>
              <a:rPr lang="ko-KR" altLang="en-US" dirty="0"/>
              <a:t>벡터함수</a:t>
            </a:r>
            <a:r>
              <a:rPr lang="en-US" altLang="ko-KR" dirty="0"/>
              <a:t>(vector valued function)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943553352" descr="DRW000058045ed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2367432"/>
            <a:ext cx="2551113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943554504" descr="DRW000058045e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3853543"/>
            <a:ext cx="2789238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9" name="_x943555584" descr="DRW000058045ee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31" y="5453742"/>
            <a:ext cx="3132138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함수들이 어떤 함수인지 </a:t>
            </a:r>
            <a:r>
              <a:rPr lang="ko-KR" altLang="en-US" dirty="0" err="1"/>
              <a:t>구별하시오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r>
              <a:rPr lang="en-US" altLang="ko-KR" dirty="0"/>
              <a:t>(2)</a:t>
            </a:r>
          </a:p>
          <a:p>
            <a:pPr marL="0" indent="0">
              <a:buNone/>
            </a:pPr>
            <a:r>
              <a:rPr lang="en-US" altLang="ko-KR" dirty="0"/>
              <a:t>(3)</a:t>
            </a:r>
          </a:p>
          <a:p>
            <a:pPr marL="0" indent="0">
              <a:buNone/>
            </a:pPr>
            <a:r>
              <a:rPr lang="en-US" altLang="ko-KR" dirty="0"/>
              <a:t>(4)</a:t>
            </a:r>
          </a:p>
          <a:p>
            <a:pPr marL="0" indent="0">
              <a:buNone/>
            </a:pPr>
            <a:endParaRPr lang="ko-KR" altLang="en-US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943493592" descr="DRW000058045e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2286548"/>
            <a:ext cx="18097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943497696" descr="DRW000058045ef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2757816"/>
            <a:ext cx="25257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1" name="_x937204904" descr="DRW000058045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3170092"/>
            <a:ext cx="17780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3" name="_x937204904" descr="DRW000058045f0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96" y="3701829"/>
            <a:ext cx="23542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1359</TotalTime>
  <Words>78</Words>
  <Application>Microsoft Office PowerPoint</Application>
  <PresentationFormat>와이드스크린</PresentationFormat>
  <Paragraphs>24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Calibri</vt:lpstr>
      <vt:lpstr>Calibri Light</vt:lpstr>
      <vt:lpstr>추억</vt:lpstr>
      <vt:lpstr>논문통계분석 with AMOS Part1 기초 통계이론  기초수학1(일변수함수와 다변수함수) </vt:lpstr>
      <vt:lpstr>기본적인 표기</vt:lpstr>
      <vt:lpstr>기본적인 함수의 정의</vt:lpstr>
      <vt:lpstr>다양한 함수의 종류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67</cp:revision>
  <dcterms:created xsi:type="dcterms:W3CDTF">2020-03-28T01:35:51Z</dcterms:created>
  <dcterms:modified xsi:type="dcterms:W3CDTF">2020-11-16T03:48:02Z</dcterms:modified>
</cp:coreProperties>
</file>