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1" r:id="rId2"/>
    <p:sldId id="273" r:id="rId3"/>
    <p:sldId id="274" r:id="rId4"/>
    <p:sldId id="275" r:id="rId5"/>
    <p:sldId id="276" r:id="rId6"/>
    <p:sldId id="277" r:id="rId7"/>
    <p:sldId id="27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34826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08216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37801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8820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475454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3663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산포도</a:t>
            </a:r>
            <a:r>
              <a:rPr lang="en-US" altLang="ko-KR" sz="3600" dirty="0"/>
              <a:t>2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상대적 산포도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4232C2B4-693E-4781-84C5-7F6356169C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81915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11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변이계수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4F27EE41-3B6D-49B4-B3EB-BDED8E155E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817245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32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사분위편차</a:t>
            </a:r>
            <a:r>
              <a:rPr lang="ko-KR" altLang="en-US" dirty="0"/>
              <a:t> 계수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C161BA55-D01C-4F3A-B179-B4589C63D0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20315" y="2309051"/>
            <a:ext cx="5789612" cy="33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0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평균편차</a:t>
            </a:r>
            <a:r>
              <a:rPr lang="ko-KR" altLang="en-US" dirty="0"/>
              <a:t> 계수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E27AED9D-B720-4BFA-BEF8-FF3A6358E7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40835" y="2188801"/>
            <a:ext cx="6041749" cy="45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72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970A89D6-B47B-4EDF-B397-165B89C080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16933" y="1917455"/>
            <a:ext cx="8163646" cy="35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67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E75AFAD0-53B1-4361-96D2-0725892E98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30852" y="2188801"/>
            <a:ext cx="9406332" cy="104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65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1359</TotalTime>
  <Words>34</Words>
  <Application>Microsoft Office PowerPoint</Application>
  <PresentationFormat>와이드스크린</PresentationFormat>
  <Paragraphs>21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Calibri</vt:lpstr>
      <vt:lpstr>Calibri Light</vt:lpstr>
      <vt:lpstr>추억</vt:lpstr>
      <vt:lpstr>논문통계분석 with AMOS Part1 기초 통계이론 산포도2 </vt:lpstr>
      <vt:lpstr>산포도</vt:lpstr>
      <vt:lpstr>산포도</vt:lpstr>
      <vt:lpstr>산포도</vt:lpstr>
      <vt:lpstr>산포도</vt:lpstr>
      <vt:lpstr>산포도</vt:lpstr>
      <vt:lpstr>산포도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이 정훈</cp:lastModifiedBy>
  <cp:revision>68</cp:revision>
  <dcterms:created xsi:type="dcterms:W3CDTF">2020-03-28T01:35:51Z</dcterms:created>
  <dcterms:modified xsi:type="dcterms:W3CDTF">2020-11-16T04:42:39Z</dcterms:modified>
</cp:coreProperties>
</file>