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85" r:id="rId2"/>
    <p:sldId id="279" r:id="rId3"/>
    <p:sldId id="280" r:id="rId4"/>
    <p:sldId id="281" r:id="rId5"/>
    <p:sldId id="282" r:id="rId6"/>
    <p:sldId id="283" r:id="rId7"/>
    <p:sldId id="28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경우의 수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321722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경우의 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9BFD16C-D931-4DBB-B39C-6DC747A67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4607904" cy="88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경우의 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D9EA747-A5DE-484C-BA3D-9B902BDDFB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877050" cy="89535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FD67070-14C8-462D-AF5C-D236C330B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3888210"/>
            <a:ext cx="6708710" cy="67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76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순열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6D3A53E7-120A-46D0-AC9A-9D025D80A5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5723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56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순열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76E4B6D-65F0-4A17-8D4A-1146FCE485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893472" cy="10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66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순열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87AF67C4-9F6E-4A14-A270-A1F50873C3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19125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66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Ⅰ-3-1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경우의 수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97C6FF4-EF8A-4A6A-BDE1-47BCC0139B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2098" y="2001903"/>
            <a:ext cx="60007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46976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1358</TotalTime>
  <Words>57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경우의 수</vt:lpstr>
      <vt:lpstr>Ⅰ-3-1 확률론 (경우의 수)</vt:lpstr>
      <vt:lpstr>Ⅰ-3-1 확률론 (경우의 수)</vt:lpstr>
      <vt:lpstr>Ⅰ-3-1 확률론 (경우의 수)</vt:lpstr>
      <vt:lpstr>Ⅰ-3-1 확률론 (경우의 수)</vt:lpstr>
      <vt:lpstr>Ⅰ-3-1 확률론 (경우의 수)</vt:lpstr>
      <vt:lpstr>Ⅰ-3-1 확률론 (경우의 수)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64</cp:revision>
  <dcterms:created xsi:type="dcterms:W3CDTF">2020-03-28T01:35:51Z</dcterms:created>
  <dcterms:modified xsi:type="dcterms:W3CDTF">2020-11-16T02:47:03Z</dcterms:modified>
</cp:coreProperties>
</file>