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61" r:id="rId2"/>
    <p:sldId id="273" r:id="rId3"/>
    <p:sldId id="274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75" r:id="rId13"/>
    <p:sldId id="276" r:id="rId14"/>
    <p:sldId id="277" r:id="rId15"/>
    <p:sldId id="278" r:id="rId16"/>
    <p:sldId id="287" r:id="rId17"/>
    <p:sldId id="288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D91D4-ED2D-4491-A788-E87BB8EDE19F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AAE5F5-1908-4735-9C19-F84A634F07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959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190996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10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941250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11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392420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12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591328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13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655942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14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484123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15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635234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16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446562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17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54381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348262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971654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4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973400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5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229146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6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288438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7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068915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8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047710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9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73078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6179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0766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9591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9796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3190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152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6207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224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7077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7639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2877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1536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1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emf"/><Relationship Id="rId4" Type="http://schemas.openxmlformats.org/officeDocument/2006/relationships/image" Target="../media/image18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algn="r"/>
            <a:r>
              <a:rPr lang="ko-KR" altLang="en-US" sz="6000" dirty="0">
                <a:latin typeface="맑은 고딕" panose="020B0503020000020004" pitchFamily="50" charset="-127"/>
              </a:rPr>
              <a:t>논문통계분석 </a:t>
            </a:r>
            <a:r>
              <a:rPr lang="en-US" altLang="ko-KR" sz="6000" dirty="0">
                <a:latin typeface="맑은 고딕" panose="020B0503020000020004" pitchFamily="50" charset="-127"/>
              </a:rPr>
              <a:t>with AMOS</a:t>
            </a:r>
            <a:br>
              <a:rPr lang="en-US" altLang="ko-KR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3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Part1 </a:t>
            </a:r>
            <a:r>
              <a:rPr lang="ko-KR" altLang="en-US" sz="3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기초 통계이론</a:t>
            </a:r>
            <a:br>
              <a:rPr lang="en-US" altLang="ko-KR" sz="3600" dirty="0"/>
            </a:br>
            <a:r>
              <a:rPr lang="ko-KR" altLang="en-US" sz="3600" dirty="0"/>
              <a:t>산포도</a:t>
            </a:r>
            <a:r>
              <a:rPr lang="ko-KR" altLang="en-US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algn="r" rtl="0"/>
            <a:r>
              <a:rPr lang="ko-KR" altLang="en-US">
                <a:latin typeface="맑은 고딕" panose="020B0503020000020004" pitchFamily="50" charset="-127"/>
                <a:ea typeface="맑은 고딕" panose="020B0503020000020004" pitchFamily="50" charset="-127"/>
              </a:rPr>
              <a:t>강사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이정훈</a:t>
            </a:r>
          </a:p>
        </p:txBody>
      </p:sp>
    </p:spTree>
    <p:extLst>
      <p:ext uri="{BB962C8B-B14F-4D97-AF65-F5344CB8AC3E}">
        <p14:creationId xmlns:p14="http://schemas.microsoft.com/office/powerpoint/2010/main" val="10690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산포도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7538F4-C579-449E-A83E-4EC89EBD49CD}"/>
              </a:ext>
            </a:extLst>
          </p:cNvPr>
          <p:cNvSpPr txBox="1"/>
          <p:nvPr/>
        </p:nvSpPr>
        <p:spPr>
          <a:xfrm>
            <a:off x="1245670" y="1819469"/>
            <a:ext cx="4296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도수분포표에서 분산과 표준편차 구하기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F62B0AEA-E36F-4065-9B54-36163C7E47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315419" y="2188801"/>
            <a:ext cx="7948654" cy="3353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351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산포도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7538F4-C579-449E-A83E-4EC89EBD49CD}"/>
              </a:ext>
            </a:extLst>
          </p:cNvPr>
          <p:cNvSpPr txBox="1"/>
          <p:nvPr/>
        </p:nvSpPr>
        <p:spPr>
          <a:xfrm>
            <a:off x="1245670" y="1819469"/>
            <a:ext cx="4296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도수분포표에서 분산과 표준편차 구하기</a:t>
            </a:r>
          </a:p>
        </p:txBody>
      </p:sp>
      <p:pic>
        <p:nvPicPr>
          <p:cNvPr id="7" name="내용 개체 틀 6">
            <a:extLst>
              <a:ext uri="{FF2B5EF4-FFF2-40B4-BE49-F238E27FC236}">
                <a16:creationId xmlns:a16="http://schemas.microsoft.com/office/drawing/2014/main" id="{167FB9F7-4818-4BA6-BABA-81B043C3CF6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45670" y="2188801"/>
            <a:ext cx="6075486" cy="1599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673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산포도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7538F4-C579-449E-A83E-4EC89EBD49CD}"/>
              </a:ext>
            </a:extLst>
          </p:cNvPr>
          <p:cNvSpPr txBox="1"/>
          <p:nvPr/>
        </p:nvSpPr>
        <p:spPr>
          <a:xfrm>
            <a:off x="1245670" y="1819469"/>
            <a:ext cx="2206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err="1"/>
              <a:t>평균편차</a:t>
            </a:r>
            <a:endParaRPr lang="ko-KR" altLang="en-US" dirty="0"/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8A9994AE-204E-4634-B654-EE9DD607EB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45669" y="2226860"/>
            <a:ext cx="8895857" cy="2785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88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산포도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7538F4-C579-449E-A83E-4EC89EBD49CD}"/>
              </a:ext>
            </a:extLst>
          </p:cNvPr>
          <p:cNvSpPr txBox="1"/>
          <p:nvPr/>
        </p:nvSpPr>
        <p:spPr>
          <a:xfrm>
            <a:off x="1245670" y="1819469"/>
            <a:ext cx="2206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err="1"/>
              <a:t>평균편차</a:t>
            </a:r>
            <a:endParaRPr lang="ko-KR" altLang="en-US" dirty="0"/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F404CDBA-8983-47C3-A5D5-A2E645CF37B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45670" y="2188801"/>
            <a:ext cx="8229600" cy="135255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A90B67CC-FAF2-4E10-A70C-B660F29CA8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7269" y="3535816"/>
            <a:ext cx="8461749" cy="969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361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산포도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7538F4-C579-449E-A83E-4EC89EBD49CD}"/>
              </a:ext>
            </a:extLst>
          </p:cNvPr>
          <p:cNvSpPr txBox="1"/>
          <p:nvPr/>
        </p:nvSpPr>
        <p:spPr>
          <a:xfrm>
            <a:off x="1245670" y="1819469"/>
            <a:ext cx="2206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err="1"/>
              <a:t>사분편차</a:t>
            </a:r>
            <a:endParaRPr lang="ko-KR" altLang="en-US" dirty="0"/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06628D05-C7BC-4B6D-BE20-B458F7D7C5E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45670" y="2188801"/>
            <a:ext cx="710565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043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산포도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7538F4-C579-449E-A83E-4EC89EBD49CD}"/>
              </a:ext>
            </a:extLst>
          </p:cNvPr>
          <p:cNvSpPr txBox="1"/>
          <p:nvPr/>
        </p:nvSpPr>
        <p:spPr>
          <a:xfrm>
            <a:off x="1245670" y="1819469"/>
            <a:ext cx="2206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표준편차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B64A1BB5-7C13-43D6-8795-D2BED54625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45670" y="2188801"/>
            <a:ext cx="9147228" cy="224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966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산포도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7538F4-C579-449E-A83E-4EC89EBD49CD}"/>
              </a:ext>
            </a:extLst>
          </p:cNvPr>
          <p:cNvSpPr txBox="1"/>
          <p:nvPr/>
        </p:nvSpPr>
        <p:spPr>
          <a:xfrm>
            <a:off x="1245670" y="1819469"/>
            <a:ext cx="2206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예제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2C403B29-7BDF-4D9F-A10E-81EC8E2DE73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16809" y="1819469"/>
            <a:ext cx="8990620" cy="2532873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B53F609F-6F6C-4103-A830-F11511F1BF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8615" y="2217985"/>
            <a:ext cx="2856279" cy="2092099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36C0BF6E-BCED-484F-83A2-C7BB7F81E4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20585" y="4310084"/>
            <a:ext cx="8356060" cy="2346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489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산포도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7538F4-C579-449E-A83E-4EC89EBD49CD}"/>
              </a:ext>
            </a:extLst>
          </p:cNvPr>
          <p:cNvSpPr txBox="1"/>
          <p:nvPr/>
        </p:nvSpPr>
        <p:spPr>
          <a:xfrm>
            <a:off x="1245670" y="1819469"/>
            <a:ext cx="2206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예제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F0E2CEB6-9D5B-4AAB-B1A1-4645ABCA214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48785" y="1810060"/>
            <a:ext cx="7269606" cy="1099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173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산포도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7538F4-C579-449E-A83E-4EC89EBD49CD}"/>
              </a:ext>
            </a:extLst>
          </p:cNvPr>
          <p:cNvSpPr txBox="1"/>
          <p:nvPr/>
        </p:nvSpPr>
        <p:spPr>
          <a:xfrm>
            <a:off x="1245670" y="1819469"/>
            <a:ext cx="2206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산포도의 정의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042467A8-3DC6-443E-80BD-45D3C35CE6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45670" y="2188801"/>
            <a:ext cx="8258175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116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산포도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7538F4-C579-449E-A83E-4EC89EBD49CD}"/>
              </a:ext>
            </a:extLst>
          </p:cNvPr>
          <p:cNvSpPr txBox="1"/>
          <p:nvPr/>
        </p:nvSpPr>
        <p:spPr>
          <a:xfrm>
            <a:off x="1245670" y="1819469"/>
            <a:ext cx="2206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범위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85EE1C8F-74AF-456E-A86B-69C9F7CAC82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45670" y="2188801"/>
            <a:ext cx="8181975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024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산포도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7538F4-C579-449E-A83E-4EC89EBD49CD}"/>
              </a:ext>
            </a:extLst>
          </p:cNvPr>
          <p:cNvSpPr txBox="1"/>
          <p:nvPr/>
        </p:nvSpPr>
        <p:spPr>
          <a:xfrm>
            <a:off x="1245670" y="1819469"/>
            <a:ext cx="2206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편차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21F7F8CC-7FE7-49BD-8824-EAB34BCF09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45670" y="2188801"/>
            <a:ext cx="8445897" cy="1700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835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산포도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7538F4-C579-449E-A83E-4EC89EBD49CD}"/>
              </a:ext>
            </a:extLst>
          </p:cNvPr>
          <p:cNvSpPr txBox="1"/>
          <p:nvPr/>
        </p:nvSpPr>
        <p:spPr>
          <a:xfrm>
            <a:off x="1245670" y="1819469"/>
            <a:ext cx="2206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편차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19DA6C9F-0AA3-477C-BAB7-14C5FF54AEA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323838" y="2188800"/>
            <a:ext cx="8438998" cy="3461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381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산포도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7538F4-C579-449E-A83E-4EC89EBD49CD}"/>
              </a:ext>
            </a:extLst>
          </p:cNvPr>
          <p:cNvSpPr txBox="1"/>
          <p:nvPr/>
        </p:nvSpPr>
        <p:spPr>
          <a:xfrm>
            <a:off x="1245670" y="1819469"/>
            <a:ext cx="2206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편차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AE0F8FB0-FC63-493C-8166-5F76B4D4D3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45670" y="2270910"/>
            <a:ext cx="7342606" cy="1450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395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산포도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7538F4-C579-449E-A83E-4EC89EBD49CD}"/>
              </a:ext>
            </a:extLst>
          </p:cNvPr>
          <p:cNvSpPr txBox="1"/>
          <p:nvPr/>
        </p:nvSpPr>
        <p:spPr>
          <a:xfrm>
            <a:off x="1245670" y="1819469"/>
            <a:ext cx="2206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편차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8DFE413F-EB63-4CB2-86C5-1D61A69295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45670" y="2188801"/>
            <a:ext cx="7085530" cy="3502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366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산포도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7538F4-C579-449E-A83E-4EC89EBD49CD}"/>
              </a:ext>
            </a:extLst>
          </p:cNvPr>
          <p:cNvSpPr txBox="1"/>
          <p:nvPr/>
        </p:nvSpPr>
        <p:spPr>
          <a:xfrm>
            <a:off x="1245670" y="1819469"/>
            <a:ext cx="2206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편차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8DFE413F-EB63-4CB2-86C5-1D61A69295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45670" y="2188801"/>
            <a:ext cx="7085530" cy="3502276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0F0C2CA0-BAE2-4C63-9614-24A2A0A7A8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5384" y="3214784"/>
            <a:ext cx="9700946" cy="127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864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산포도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7538F4-C579-449E-A83E-4EC89EBD49CD}"/>
              </a:ext>
            </a:extLst>
          </p:cNvPr>
          <p:cNvSpPr txBox="1"/>
          <p:nvPr/>
        </p:nvSpPr>
        <p:spPr>
          <a:xfrm>
            <a:off x="1245670" y="1819469"/>
            <a:ext cx="4296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도수분포표에서 분산과 표준편차 구하기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AC35227C-D9C4-4DF4-A887-47EF0EE938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386271" y="2290602"/>
            <a:ext cx="8034820" cy="3857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163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추억">
  <a:themeElements>
    <a:clrScheme name="추억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추억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추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1437</TotalTime>
  <Words>70</Words>
  <Application>Microsoft Office PowerPoint</Application>
  <PresentationFormat>와이드스크린</PresentationFormat>
  <Paragraphs>51</Paragraphs>
  <Slides>17</Slides>
  <Notes>17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17</vt:i4>
      </vt:variant>
    </vt:vector>
  </HeadingPairs>
  <TitlesOfParts>
    <vt:vector size="21" baseType="lpstr">
      <vt:lpstr>맑은 고딕</vt:lpstr>
      <vt:lpstr>Calibri</vt:lpstr>
      <vt:lpstr>Calibri Light</vt:lpstr>
      <vt:lpstr>추억</vt:lpstr>
      <vt:lpstr>논문통계분석 with AMOS Part1 기초 통계이론 산포도 </vt:lpstr>
      <vt:lpstr>산포도</vt:lpstr>
      <vt:lpstr>산포도</vt:lpstr>
      <vt:lpstr>산포도</vt:lpstr>
      <vt:lpstr>산포도</vt:lpstr>
      <vt:lpstr>산포도</vt:lpstr>
      <vt:lpstr>산포도</vt:lpstr>
      <vt:lpstr>산포도</vt:lpstr>
      <vt:lpstr>산포도</vt:lpstr>
      <vt:lpstr>산포도</vt:lpstr>
      <vt:lpstr>산포도</vt:lpstr>
      <vt:lpstr>산포도</vt:lpstr>
      <vt:lpstr>산포도</vt:lpstr>
      <vt:lpstr>산포도</vt:lpstr>
      <vt:lpstr>산포도</vt:lpstr>
      <vt:lpstr>산포도</vt:lpstr>
      <vt:lpstr>산포도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행정, 입법고시,  금융공기업을 위한 통계학 Part1 행렬대수와 확률론 Ⅰ-2-1 선형대수학 (벡터)</dc:title>
  <dc:creator>정훈 이</dc:creator>
  <cp:lastModifiedBy>이 정훈</cp:lastModifiedBy>
  <cp:revision>72</cp:revision>
  <dcterms:created xsi:type="dcterms:W3CDTF">2020-03-28T01:35:51Z</dcterms:created>
  <dcterms:modified xsi:type="dcterms:W3CDTF">2020-11-16T04:34:02Z</dcterms:modified>
</cp:coreProperties>
</file>