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719" r:id="rId2"/>
    <p:sldId id="610" r:id="rId3"/>
    <p:sldId id="624" r:id="rId4"/>
    <p:sldId id="625" r:id="rId5"/>
    <p:sldId id="626" r:id="rId6"/>
    <p:sldId id="623" r:id="rId7"/>
    <p:sldId id="611" r:id="rId8"/>
    <p:sldId id="612" r:id="rId9"/>
    <p:sldId id="613" r:id="rId10"/>
    <p:sldId id="614" r:id="rId11"/>
    <p:sldId id="615" r:id="rId12"/>
    <p:sldId id="616" r:id="rId13"/>
    <p:sldId id="617" r:id="rId14"/>
    <p:sldId id="618" r:id="rId15"/>
    <p:sldId id="619" r:id="rId16"/>
    <p:sldId id="620" r:id="rId17"/>
    <p:sldId id="621" r:id="rId18"/>
    <p:sldId id="622" r:id="rId19"/>
    <p:sldId id="627" r:id="rId20"/>
    <p:sldId id="628" r:id="rId21"/>
    <p:sldId id="629" r:id="rId22"/>
    <p:sldId id="630" r:id="rId23"/>
    <p:sldId id="631" r:id="rId24"/>
    <p:sldId id="632" r:id="rId25"/>
    <p:sldId id="633" r:id="rId26"/>
    <p:sldId id="634" r:id="rId27"/>
    <p:sldId id="635" r:id="rId28"/>
    <p:sldId id="636" r:id="rId29"/>
    <p:sldId id="637" r:id="rId30"/>
    <p:sldId id="638" r:id="rId31"/>
    <p:sldId id="640" r:id="rId32"/>
    <p:sldId id="639" r:id="rId33"/>
    <p:sldId id="709" r:id="rId34"/>
    <p:sldId id="714" r:id="rId35"/>
    <p:sldId id="715" r:id="rId36"/>
    <p:sldId id="716" r:id="rId37"/>
    <p:sldId id="710" r:id="rId38"/>
    <p:sldId id="711" r:id="rId39"/>
    <p:sldId id="712" r:id="rId40"/>
    <p:sldId id="713" r:id="rId41"/>
    <p:sldId id="717" r:id="rId42"/>
    <p:sldId id="718" r:id="rId4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14"/>
    <a:srgbClr val="9A7500"/>
    <a:srgbClr val="0301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3" d="100"/>
          <a:sy n="143" d="100"/>
        </p:scale>
        <p:origin x="-49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C4D8-71B7-4F13-BD2E-CFE11C36E193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DC60C-CF20-4A62-910F-221DAF4415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2020-10-12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1000114"/>
            <a:ext cx="7772400" cy="1459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4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텍스트마이닝</a:t>
            </a:r>
            <a:r>
              <a:rPr lang="ko-KR" altLang="en-US" sz="24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및 텍스트분석을 위한</a:t>
            </a:r>
            <a:endParaRPr lang="en-US" altLang="ko-KR" sz="24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데이터수집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57224" y="2786064"/>
            <a:ext cx="7572428" cy="175432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</a:rPr>
              <a:t>강의개요 및 권장 학습순서 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- requests , beautiful soup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본 과정은 </a:t>
            </a:r>
            <a:r>
              <a:rPr lang="ko-KR" altLang="en-US" sz="1000" dirty="0" err="1" smtClean="0"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ym typeface="Wingdings" pitchFamily="2" charset="2"/>
              </a:rPr>
              <a:t> 및 </a:t>
            </a:r>
            <a:r>
              <a:rPr lang="ko-KR" altLang="en-US" sz="1000" dirty="0" err="1" smtClean="0">
                <a:sym typeface="Wingdings" pitchFamily="2" charset="2"/>
              </a:rPr>
              <a:t>텍스트분석시</a:t>
            </a:r>
            <a:r>
              <a:rPr lang="ko-KR" altLang="en-US" sz="1000" dirty="0" smtClean="0">
                <a:sym typeface="Wingdings" pitchFamily="2" charset="2"/>
              </a:rPr>
              <a:t> 필요한 데이터수집에 대한 학습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과정입니다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영어나 또는 한국어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텍스트분석을 위해서는 </a:t>
            </a:r>
            <a:r>
              <a:rPr lang="ko-KR" altLang="en-US" sz="1000" dirty="0" smtClean="0">
                <a:sym typeface="Wingdings" pitchFamily="2" charset="2"/>
              </a:rPr>
              <a:t>다양한 데이터를 수집해서 분석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하는 경우가 많습니다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이러한 데이터는 공개된 데이터를 기반으로도 하지만 </a:t>
            </a:r>
            <a:r>
              <a:rPr lang="ko-KR" altLang="en-US" sz="1000" dirty="0" smtClean="0">
                <a:sym typeface="Wingdings" pitchFamily="2" charset="2"/>
              </a:rPr>
              <a:t>목적이 있는 분석의 경우에는 대부분 직접 인터넷을 통해서 데이터수집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을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해야합니다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그러한 데이터수집을 어떻게 하는지에 대해서 학습하는 과정입니다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>
                <a:sym typeface="Wingdings" pitchFamily="2" charset="2"/>
              </a:rPr>
              <a:t>데이터수집 </a:t>
            </a:r>
            <a:r>
              <a:rPr lang="en-US" altLang="ko-KR" sz="1000" dirty="0" smtClean="0">
                <a:sym typeface="Wingdings" pitchFamily="2" charset="2"/>
              </a:rPr>
              <a:t> NLTK  </a:t>
            </a:r>
            <a:r>
              <a:rPr lang="en-US" altLang="ko-KR" sz="1000" dirty="0" err="1" smtClean="0">
                <a:sym typeface="Wingdings" pitchFamily="2" charset="2"/>
              </a:rPr>
              <a:t>KoNLPy</a:t>
            </a:r>
            <a:r>
              <a:rPr lang="en-US" altLang="ko-KR" sz="1000" dirty="0" smtClean="0">
                <a:sym typeface="Wingdings" pitchFamily="2" charset="2"/>
              </a:rPr>
              <a:t> 	or	</a:t>
            </a:r>
            <a:r>
              <a:rPr lang="en-US" altLang="ko-KR" sz="1000" dirty="0" smtClean="0">
                <a:sym typeface="Wingdings" pitchFamily="2" charset="2"/>
              </a:rPr>
              <a:t>NLTK  </a:t>
            </a:r>
            <a:r>
              <a:rPr lang="en-US" altLang="ko-KR" sz="1000" dirty="0" err="1" smtClean="0">
                <a:sym typeface="Wingdings" pitchFamily="2" charset="2"/>
              </a:rPr>
              <a:t>KoNLPy</a:t>
            </a:r>
            <a:r>
              <a:rPr lang="en-US" altLang="ko-KR" sz="1000" dirty="0" smtClean="0">
                <a:sym typeface="Wingdings" pitchFamily="2" charset="2"/>
              </a:rPr>
              <a:t>  </a:t>
            </a:r>
            <a:r>
              <a:rPr lang="ko-KR" altLang="en-US" sz="1000" dirty="0" smtClean="0">
                <a:sym typeface="Wingdings" pitchFamily="2" charset="2"/>
              </a:rPr>
              <a:t>데이터수집</a:t>
            </a:r>
            <a:endParaRPr lang="en-US" altLang="ko-KR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86232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GET </a:t>
            </a:r>
            <a:r>
              <a:rPr lang="ko-KR" altLang="en-US" sz="1000" dirty="0" smtClean="0"/>
              <a:t>방식으로 </a:t>
            </a:r>
            <a:r>
              <a:rPr lang="ko-KR" altLang="en-US" sz="1000" dirty="0" err="1" smtClean="0"/>
              <a:t>요청시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파이썬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딕셔너리</a:t>
            </a:r>
            <a:r>
              <a:rPr lang="ko-KR" altLang="en-US" sz="1000" dirty="0" smtClean="0"/>
              <a:t> 타입으로 만들어서 </a:t>
            </a:r>
            <a:r>
              <a:rPr lang="en-US" altLang="ko-KR" sz="1000" dirty="0" smtClean="0"/>
              <a:t>get() </a:t>
            </a:r>
            <a:r>
              <a:rPr lang="ko-KR" altLang="en-US" sz="1000" dirty="0" smtClean="0"/>
              <a:t>인자로 전달하는 방식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params_dict</a:t>
            </a:r>
            <a:r>
              <a:rPr lang="en-US" altLang="ko-KR" sz="1000" dirty="0" smtClean="0"/>
              <a:t> = { '</a:t>
            </a:r>
            <a:r>
              <a:rPr lang="en-US" altLang="ko-KR" sz="1000" dirty="0" err="1" smtClean="0"/>
              <a:t>kkk</a:t>
            </a:r>
            <a:r>
              <a:rPr lang="en-US" altLang="ko-KR" sz="1000" dirty="0" smtClean="0"/>
              <a:t>' : '</a:t>
            </a:r>
            <a:r>
              <a:rPr lang="en-US" altLang="ko-KR" sz="1000" dirty="0" err="1" smtClean="0"/>
              <a:t>vvvvv</a:t>
            </a:r>
            <a:r>
              <a:rPr lang="en-US" altLang="ko-KR" sz="1000" dirty="0" smtClean="0"/>
              <a:t>' }  # key, value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='http://www.google.com', </a:t>
            </a:r>
            <a:r>
              <a:rPr lang="en-US" altLang="ko-KR" sz="1000" dirty="0" err="1" smtClean="0"/>
              <a:t>params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params_dict</a:t>
            </a:r>
            <a:r>
              <a:rPr lang="en-US" altLang="ko-KR" sz="1000" dirty="0" smtClean="0"/>
              <a:t> )  #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명시하는 것도 가능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# </a:t>
            </a:r>
            <a:r>
              <a:rPr lang="ko-KR" altLang="en-US" sz="1000" dirty="0" smtClean="0"/>
              <a:t>실제 서버에 </a:t>
            </a:r>
            <a:r>
              <a:rPr lang="en-US" altLang="ko-KR" sz="1000" dirty="0" smtClean="0"/>
              <a:t>HTTP </a:t>
            </a:r>
            <a:r>
              <a:rPr lang="ko-KR" altLang="en-US" sz="1000" dirty="0" smtClean="0"/>
              <a:t>요청하는 </a:t>
            </a:r>
            <a:r>
              <a:rPr lang="en-US" altLang="ko-KR" sz="1000" dirty="0" smtClean="0"/>
              <a:t>URL </a:t>
            </a:r>
            <a:r>
              <a:rPr lang="ko-KR" altLang="en-US" sz="1000" dirty="0" smtClean="0"/>
              <a:t>구조는</a:t>
            </a:r>
            <a:r>
              <a:rPr lang="en-US" altLang="ko-KR" sz="1000" dirty="0" smtClean="0"/>
              <a:t>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res.url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'http://www.google.com/?kkk=vvvvv'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40065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여러 개의 값을 보낼 때도 마찬가지로 자동으로 </a:t>
            </a:r>
            <a:r>
              <a:rPr lang="en-US" altLang="ko-KR" sz="1000" dirty="0" smtClean="0"/>
              <a:t>URL</a:t>
            </a:r>
            <a:r>
              <a:rPr lang="ko-KR" altLang="en-US" sz="1000" dirty="0" smtClean="0"/>
              <a:t>에 </a:t>
            </a:r>
            <a:r>
              <a:rPr lang="en-US" altLang="ko-KR" sz="1000" dirty="0" smtClean="0"/>
              <a:t>&amp;</a:t>
            </a: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=12345</a:t>
            </a:r>
            <a:r>
              <a:rPr lang="ko-KR" altLang="en-US" sz="1000" dirty="0" smtClean="0"/>
              <a:t>가 추가되어 요청함을 알 수 있음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params_dict</a:t>
            </a:r>
            <a:r>
              <a:rPr lang="en-US" altLang="ko-KR" sz="1000" dirty="0" smtClean="0"/>
              <a:t> = { '</a:t>
            </a:r>
            <a:r>
              <a:rPr lang="en-US" altLang="ko-KR" sz="1000" dirty="0" err="1" smtClean="0"/>
              <a:t>kkk</a:t>
            </a:r>
            <a:r>
              <a:rPr lang="en-US" altLang="ko-KR" sz="1000" dirty="0" smtClean="0"/>
              <a:t>' : '</a:t>
            </a:r>
            <a:r>
              <a:rPr lang="en-US" altLang="ko-KR" sz="1000" dirty="0" err="1" smtClean="0"/>
              <a:t>vvvvv</a:t>
            </a:r>
            <a:r>
              <a:rPr lang="en-US" altLang="ko-KR" sz="1000" dirty="0" smtClean="0"/>
              <a:t>', '</a:t>
            </a: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' : ‘12345' }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='http://www.google.com', </a:t>
            </a:r>
            <a:r>
              <a:rPr lang="en-US" altLang="ko-KR" sz="1000" dirty="0" err="1" smtClean="0"/>
              <a:t>params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params_dict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res.url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'http://www.google.com/?kkk=vvvvv&amp;aaa=12345'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40065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URL </a:t>
            </a:r>
            <a:r>
              <a:rPr lang="ko-KR" altLang="en-US" sz="1000" dirty="0" smtClean="0"/>
              <a:t>잘못 </a:t>
            </a:r>
            <a:r>
              <a:rPr lang="ko-KR" altLang="en-US" sz="1000" dirty="0" err="1" smtClean="0"/>
              <a:t>입력시</a:t>
            </a:r>
            <a:r>
              <a:rPr lang="ko-KR" altLang="en-US" sz="1000" dirty="0" smtClean="0"/>
              <a:t> 에러가 나는 경우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"www.google.com"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/>
              <a:t>Traceback</a:t>
            </a:r>
            <a:r>
              <a:rPr lang="en-US" altLang="ko-KR" sz="1000" dirty="0" smtClean="0"/>
              <a:t> (most recent call last):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File "&lt;pyshell#220&gt;", line 1, in &lt;module&gt;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/>
              <a:t>requests.exceptions.MissingSchema</a:t>
            </a:r>
            <a:r>
              <a:rPr lang="en-US" altLang="ko-KR" sz="1000" dirty="0" smtClean="0"/>
              <a:t>: Invalid URL 'www.google.com': No schema supplied. Perhaps you meant http://www.google.com?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193899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POST </a:t>
            </a:r>
            <a:r>
              <a:rPr lang="ko-KR" altLang="en-US" sz="1000" dirty="0" smtClean="0"/>
              <a:t>방식 형태로 </a:t>
            </a:r>
            <a:r>
              <a:rPr lang="en-US" altLang="ko-KR" sz="1000" dirty="0" smtClean="0"/>
              <a:t>HTTP requests </a:t>
            </a:r>
            <a:r>
              <a:rPr lang="ko-KR" altLang="en-US" sz="1000" dirty="0" smtClean="0"/>
              <a:t>요청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'http://www.nate.com'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requests.post(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(5-1)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POST </a:t>
            </a:r>
            <a:r>
              <a:rPr lang="ko-KR" altLang="en-US" sz="1000" dirty="0" smtClean="0"/>
              <a:t>방식 형태로 </a:t>
            </a:r>
            <a:r>
              <a:rPr lang="en-US" altLang="ko-KR" sz="1000" dirty="0" smtClean="0"/>
              <a:t>HTTP requests </a:t>
            </a:r>
            <a:r>
              <a:rPr lang="ko-KR" altLang="en-US" sz="1000" dirty="0" err="1" smtClean="0"/>
              <a:t>요청시</a:t>
            </a:r>
            <a:r>
              <a:rPr lang="ko-KR" altLang="en-US" sz="1000" dirty="0" smtClean="0"/>
              <a:t> 에러가 나는 경우도 있음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응답 상태 코드 에러를 잘 살펴봐야 함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'http://www.google.com'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requests.post(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405		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405</a:t>
            </a:r>
            <a:r>
              <a:rPr lang="ko-KR" altLang="en-US" sz="1000" dirty="0" smtClean="0"/>
              <a:t>는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서버에서 요청을 알았지만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그에 대한 응답을 금하거나 관련 응답을 삭제한다는 의미임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반면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필수적인 </a:t>
            </a:r>
            <a:r>
              <a:rPr lang="ko-KR" altLang="en-US" sz="1000" dirty="0" err="1" smtClean="0"/>
              <a:t>메서드인</a:t>
            </a:r>
            <a:r>
              <a:rPr lang="ko-KR" altLang="en-US" sz="1000" dirty="0" smtClean="0"/>
              <a:t> </a:t>
            </a:r>
            <a:r>
              <a:rPr lang="en-US" altLang="ko-KR" sz="1000" dirty="0" smtClean="0"/>
              <a:t>GET, HEAD</a:t>
            </a:r>
            <a:r>
              <a:rPr lang="ko-KR" altLang="en-US" sz="1000" dirty="0" smtClean="0"/>
              <a:t>에 대한 요청은 응답을 금하거나 관련 응답을 삭제할 수 없으므로 </a:t>
            </a:r>
            <a:r>
              <a:rPr lang="en-US" altLang="ko-KR" sz="1000" dirty="0" smtClean="0"/>
              <a:t>405 </a:t>
            </a:r>
            <a:r>
              <a:rPr lang="ko-KR" altLang="en-US" sz="1000" dirty="0" smtClean="0"/>
              <a:t>에러를 리턴 못함</a:t>
            </a:r>
            <a:r>
              <a:rPr lang="en-US" altLang="ko-KR" sz="1000" dirty="0" smtClean="0"/>
              <a:t>.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(5-2)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GET</a:t>
            </a:r>
            <a:r>
              <a:rPr lang="ko-KR" altLang="en-US" sz="1000" dirty="0" smtClean="0"/>
              <a:t>과 </a:t>
            </a:r>
            <a:r>
              <a:rPr lang="en-US" altLang="ko-KR" sz="1000" dirty="0" smtClean="0"/>
              <a:t>HEAD</a:t>
            </a:r>
            <a:r>
              <a:rPr lang="ko-KR" altLang="en-US" sz="1000" dirty="0" smtClean="0"/>
              <a:t>는 필수적인 요청 메서드라 그에 대한 응답을 금하거나 삭제할 수 없음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'http://www.google.com‘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res2 = </a:t>
            </a:r>
            <a:r>
              <a:rPr lang="en-US" altLang="ko-KR" sz="1000" dirty="0" err="1" smtClean="0"/>
              <a:t>requests.head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res2.status_code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(5-3)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POST </a:t>
            </a:r>
            <a:r>
              <a:rPr lang="ko-KR" altLang="en-US" sz="1000" dirty="0" smtClean="0"/>
              <a:t>방식으로 서버에 </a:t>
            </a:r>
            <a:r>
              <a:rPr lang="en-US" altLang="ko-KR" sz="1000" dirty="0" smtClean="0"/>
              <a:t>data </a:t>
            </a:r>
            <a:r>
              <a:rPr lang="ko-KR" altLang="en-US" sz="1000" dirty="0" smtClean="0"/>
              <a:t>보내는 방식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datas_dict</a:t>
            </a:r>
            <a:r>
              <a:rPr lang="en-US" altLang="ko-KR" sz="1000" dirty="0" smtClean="0"/>
              <a:t> = { '</a:t>
            </a: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' : 123, '</a:t>
            </a:r>
            <a:r>
              <a:rPr lang="en-US" altLang="ko-KR" sz="1000" dirty="0" err="1" smtClean="0"/>
              <a:t>bbb</a:t>
            </a:r>
            <a:r>
              <a:rPr lang="en-US" altLang="ko-KR" sz="1000" dirty="0" smtClean="0"/>
              <a:t>' : 456 }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“http://www.yahoo.com”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requests.post(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, data=</a:t>
            </a:r>
            <a:r>
              <a:rPr lang="en-US" altLang="ko-KR" sz="1000" dirty="0" err="1" smtClean="0"/>
              <a:t>datas_dict</a:t>
            </a:r>
            <a:r>
              <a:rPr lang="en-US" altLang="ko-KR" sz="1000" dirty="0" smtClean="0"/>
              <a:t> )  </a:t>
            </a:r>
            <a:r>
              <a:rPr lang="en-US" altLang="ko-KR" sz="1000" dirty="0" smtClean="0">
                <a:solidFill>
                  <a:srgbClr val="00B050"/>
                </a:solidFill>
              </a:rPr>
              <a:t># </a:t>
            </a:r>
            <a:r>
              <a:rPr lang="en-US" altLang="ko-KR" sz="1000" dirty="0" err="1" smtClean="0">
                <a:solidFill>
                  <a:srgbClr val="00B050"/>
                </a:solidFill>
              </a:rPr>
              <a:t>url</a:t>
            </a:r>
            <a:r>
              <a:rPr lang="en-US" altLang="ko-KR" sz="1000" dirty="0" smtClean="0">
                <a:solidFill>
                  <a:srgbClr val="00B050"/>
                </a:solidFill>
              </a:rPr>
              <a:t> </a:t>
            </a:r>
            <a:r>
              <a:rPr lang="ko-KR" altLang="en-US" sz="1000" dirty="0" smtClean="0">
                <a:solidFill>
                  <a:srgbClr val="00B050"/>
                </a:solidFill>
              </a:rPr>
              <a:t>명시는 </a:t>
            </a:r>
            <a:r>
              <a:rPr lang="ko-KR" altLang="en-US" sz="1000" dirty="0" err="1" smtClean="0">
                <a:solidFill>
                  <a:srgbClr val="00B050"/>
                </a:solidFill>
              </a:rPr>
              <a:t>안해도</a:t>
            </a:r>
            <a:r>
              <a:rPr lang="ko-KR" altLang="en-US" sz="1000" dirty="0" smtClean="0">
                <a:solidFill>
                  <a:srgbClr val="00B050"/>
                </a:solidFill>
              </a:rPr>
              <a:t> 됨</a:t>
            </a:r>
            <a:r>
              <a:rPr lang="en-US" altLang="ko-KR" sz="1000" dirty="0" smtClean="0">
                <a:solidFill>
                  <a:srgbClr val="00B050"/>
                </a:solidFill>
              </a:rPr>
              <a:t>. data </a:t>
            </a:r>
            <a:r>
              <a:rPr lang="ko-KR" altLang="en-US" sz="1000" dirty="0" smtClean="0">
                <a:solidFill>
                  <a:srgbClr val="00B050"/>
                </a:solidFill>
              </a:rPr>
              <a:t>라는 것도 주의</a:t>
            </a:r>
            <a:r>
              <a:rPr lang="en-US" altLang="ko-KR" sz="1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print( "</a:t>
            </a:r>
            <a:r>
              <a:rPr lang="ko-KR" altLang="en-US" sz="1000" dirty="0" smtClean="0"/>
              <a:t>응답 상태 코드 </a:t>
            </a:r>
            <a:r>
              <a:rPr lang="en-US" altLang="ko-KR" sz="1000" dirty="0" smtClean="0"/>
              <a:t>: ", </a:t>
            </a:r>
            <a:r>
              <a:rPr lang="en-US" altLang="ko-KR" sz="1000" dirty="0" err="1" smtClean="0"/>
              <a:t>res.status_code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smtClean="0"/>
              <a:t>응답 상태 코드 </a:t>
            </a:r>
            <a:r>
              <a:rPr lang="en-US" altLang="ko-KR" sz="1000" dirty="0" smtClean="0"/>
              <a:t>:  200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GET</a:t>
            </a:r>
            <a:r>
              <a:rPr lang="ko-KR" altLang="en-US" sz="1000" dirty="0" smtClean="0"/>
              <a:t>과 </a:t>
            </a:r>
            <a:r>
              <a:rPr lang="en-US" altLang="ko-KR" sz="1000" dirty="0" smtClean="0"/>
              <a:t>POST </a:t>
            </a:r>
            <a:r>
              <a:rPr lang="ko-KR" altLang="en-US" sz="1000" dirty="0" smtClean="0"/>
              <a:t>방식이 다르므로 주의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변수명을</a:t>
            </a:r>
            <a:r>
              <a:rPr lang="ko-KR" altLang="en-US" sz="1000" dirty="0" smtClean="0"/>
              <a:t> </a:t>
            </a:r>
            <a:r>
              <a:rPr lang="en-US" altLang="ko-KR" sz="1000" dirty="0" err="1" smtClean="0"/>
              <a:t>dicts</a:t>
            </a:r>
            <a:r>
              <a:rPr lang="ko-KR" altLang="en-US" sz="1000" dirty="0" smtClean="0"/>
              <a:t>로 통일하고 </a:t>
            </a:r>
            <a:r>
              <a:rPr lang="en-US" altLang="ko-KR" sz="1000" dirty="0" smtClean="0"/>
              <a:t>GET(</a:t>
            </a:r>
            <a:r>
              <a:rPr lang="en-US" altLang="ko-KR" sz="1000" dirty="0" err="1" smtClean="0"/>
              <a:t>params</a:t>
            </a:r>
            <a:r>
              <a:rPr lang="en-US" altLang="ko-KR" sz="1000" dirty="0" smtClean="0"/>
              <a:t>), POST(data) </a:t>
            </a:r>
            <a:r>
              <a:rPr lang="ko-KR" altLang="en-US" sz="1000" dirty="0" smtClean="0"/>
              <a:t>외우면 편함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= {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		'a' : '</a:t>
            </a:r>
            <a:r>
              <a:rPr lang="en-US" altLang="ko-KR" sz="1000" dirty="0" err="1" smtClean="0"/>
              <a:t>aaaaaaaa</a:t>
            </a:r>
            <a:r>
              <a:rPr lang="en-US" altLang="ko-KR" sz="1000" dirty="0" smtClean="0"/>
              <a:t>' 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		'b' : 111111111 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		'c' : '</a:t>
            </a:r>
            <a:r>
              <a:rPr lang="en-US" altLang="ko-KR" sz="1000" dirty="0" err="1" smtClean="0"/>
              <a:t>ccccccccc</a:t>
            </a:r>
            <a:r>
              <a:rPr lang="en-US" altLang="ko-KR" sz="1000" dirty="0" smtClean="0"/>
              <a:t>'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	}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dicts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{'a': '</a:t>
            </a:r>
            <a:r>
              <a:rPr lang="en-US" altLang="ko-KR" sz="1000" dirty="0" err="1" smtClean="0"/>
              <a:t>aaaaaaaa</a:t>
            </a:r>
            <a:r>
              <a:rPr lang="en-US" altLang="ko-KR" sz="1000" dirty="0" smtClean="0"/>
              <a:t>', 'b': 111111111, 'c': '</a:t>
            </a:r>
            <a:r>
              <a:rPr lang="en-US" altLang="ko-KR" sz="1000" dirty="0" err="1" smtClean="0"/>
              <a:t>ccccccccc</a:t>
            </a:r>
            <a:r>
              <a:rPr lang="en-US" altLang="ko-KR" sz="1000" dirty="0" smtClean="0"/>
              <a:t>'}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(7-1)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GET </a:t>
            </a:r>
            <a:r>
              <a:rPr lang="ko-KR" altLang="en-US" sz="1000" dirty="0" smtClean="0"/>
              <a:t>방식과 </a:t>
            </a:r>
            <a:r>
              <a:rPr lang="en-US" altLang="ko-KR" sz="1000" dirty="0" smtClean="0"/>
              <a:t>POST </a:t>
            </a:r>
            <a:r>
              <a:rPr lang="ko-KR" altLang="en-US" sz="1000" dirty="0" smtClean="0"/>
              <a:t>방식으로 각각 데이터를 같이 전송 시의 비교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= { ‘</a:t>
            </a: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’ : ‘111’, ‘</a:t>
            </a:r>
            <a:r>
              <a:rPr lang="en-US" altLang="ko-KR" sz="1000" dirty="0" err="1" smtClean="0"/>
              <a:t>bbb</a:t>
            </a:r>
            <a:r>
              <a:rPr lang="en-US" altLang="ko-KR" sz="1000" dirty="0" smtClean="0"/>
              <a:t>’ : ‘222’ }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, </a:t>
            </a:r>
            <a:r>
              <a:rPr lang="en-US" altLang="ko-KR" sz="1000" dirty="0" err="1" smtClean="0"/>
              <a:t>params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res.url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'https://www.yahoo.com/?aaa=111&amp;bbb=222‘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 = requests.post(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, data=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)  # </a:t>
            </a:r>
            <a:r>
              <a:rPr lang="en-US" altLang="ko-KR" sz="1000" dirty="0" err="1" smtClean="0"/>
              <a:t>datas</a:t>
            </a:r>
            <a:r>
              <a:rPr lang="ko-KR" altLang="en-US" sz="1000" dirty="0" smtClean="0"/>
              <a:t>가 아니고 </a:t>
            </a:r>
            <a:r>
              <a:rPr lang="en-US" altLang="ko-KR" sz="1000" dirty="0" smtClean="0"/>
              <a:t>data </a:t>
            </a:r>
            <a:r>
              <a:rPr lang="ko-KR" altLang="en-US" sz="1000" dirty="0" smtClean="0"/>
              <a:t>임을 주의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초보자가 많이 실수하는 에러임</a:t>
            </a:r>
            <a:r>
              <a:rPr lang="en-US" altLang="ko-KR" sz="1000" dirty="0" smtClean="0"/>
              <a:t>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res.url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'https://www.yahoo.com/'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(7-2)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라이브러리 설치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1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4" y="1857370"/>
            <a:ext cx="3933832" cy="2643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9092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HTTP </a:t>
            </a:r>
            <a:r>
              <a:rPr lang="ko-KR" altLang="en-US" sz="1000" dirty="0" smtClean="0"/>
              <a:t>요청과 응답 테스트 사이트를 활용한 실습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대표적인 테스트 사이트 </a:t>
            </a:r>
            <a:r>
              <a:rPr lang="en-US" altLang="ko-KR" sz="1000" dirty="0" smtClean="0"/>
              <a:t>: http://example.com, http://httpbin.org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) </a:t>
            </a:r>
            <a:r>
              <a:rPr lang="ko-KR" altLang="en-US" sz="1000" dirty="0" err="1" smtClean="0"/>
              <a:t>메서드를</a:t>
            </a:r>
            <a:r>
              <a:rPr lang="ko-KR" altLang="en-US" sz="1000" dirty="0" smtClean="0"/>
              <a:t> 사용 </a:t>
            </a:r>
            <a:r>
              <a:rPr lang="en-US" altLang="ko-KR" sz="1000" dirty="0" smtClean="0"/>
              <a:t>--&gt; response </a:t>
            </a:r>
            <a:r>
              <a:rPr lang="ko-KR" altLang="en-US" sz="1000" dirty="0" smtClean="0"/>
              <a:t>객체를 리턴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response </a:t>
            </a:r>
            <a:r>
              <a:rPr lang="ko-KR" altLang="en-US" sz="1000" dirty="0" smtClean="0"/>
              <a:t>객체는 여러 </a:t>
            </a:r>
            <a:r>
              <a:rPr lang="en-US" altLang="ko-KR" sz="1000" dirty="0" smtClean="0"/>
              <a:t>attribute</a:t>
            </a:r>
            <a:r>
              <a:rPr lang="ko-KR" altLang="en-US" sz="1000" dirty="0" smtClean="0"/>
              <a:t>들을 가지고 있다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en-US" altLang="ko-KR" sz="1000" dirty="0" err="1" smtClean="0"/>
              <a:t>status_code</a:t>
            </a:r>
            <a:r>
              <a:rPr lang="en-US" altLang="ko-KR" sz="1000" dirty="0" smtClean="0"/>
              <a:t> --&gt; HTTP </a:t>
            </a:r>
            <a:r>
              <a:rPr lang="ko-KR" altLang="en-US" sz="1000" dirty="0" smtClean="0"/>
              <a:t>요청 결과를 알 수 있다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text --&gt; </a:t>
            </a:r>
            <a:r>
              <a:rPr lang="ko-KR" altLang="en-US" sz="1000" dirty="0" err="1" smtClean="0"/>
              <a:t>리턴된</a:t>
            </a:r>
            <a:r>
              <a:rPr lang="ko-KR" altLang="en-US" sz="1000" dirty="0" smtClean="0"/>
              <a:t> 데이터를 문자열로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content --&gt; </a:t>
            </a:r>
            <a:r>
              <a:rPr lang="ko-KR" altLang="en-US" sz="1000" dirty="0" smtClean="0"/>
              <a:t>바이트</a:t>
            </a:r>
            <a:r>
              <a:rPr lang="en-US" altLang="ko-KR" sz="1000" dirty="0" smtClean="0"/>
              <a:t>(bytes)</a:t>
            </a:r>
            <a:r>
              <a:rPr lang="ko-KR" altLang="en-US" sz="1000" dirty="0" smtClean="0"/>
              <a:t>로 리턴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에러시</a:t>
            </a:r>
            <a:r>
              <a:rPr lang="ko-KR" altLang="en-US" sz="1000" dirty="0" smtClean="0"/>
              <a:t> 프로그램을 중단하도록 </a:t>
            </a:r>
            <a:r>
              <a:rPr lang="en-US" altLang="ko-KR" sz="1000" dirty="0" smtClean="0"/>
              <a:t>response </a:t>
            </a:r>
            <a:r>
              <a:rPr lang="ko-KR" altLang="en-US" sz="1000" dirty="0" smtClean="0"/>
              <a:t>객체의 </a:t>
            </a:r>
            <a:r>
              <a:rPr lang="en-US" altLang="ko-KR" sz="1000" dirty="0" err="1" smtClean="0"/>
              <a:t>raise_for_status</a:t>
            </a:r>
            <a:r>
              <a:rPr lang="en-US" altLang="ko-KR" sz="1000" dirty="0" smtClean="0"/>
              <a:t>() </a:t>
            </a:r>
            <a:r>
              <a:rPr lang="ko-KR" altLang="en-US" sz="1000" dirty="0" err="1" smtClean="0"/>
              <a:t>메서드를</a:t>
            </a:r>
            <a:r>
              <a:rPr lang="ko-KR" altLang="en-US" sz="1000" dirty="0" smtClean="0"/>
              <a:t> 호출할 수도 있다</a:t>
            </a:r>
            <a:r>
              <a:rPr lang="en-US" altLang="ko-KR" sz="1000" dirty="0" smtClean="0"/>
              <a:t>.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98591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[1] : GET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res1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'http://www.example.com'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res1txt = res1.text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res1txt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0173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[2] : HEAD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http header </a:t>
            </a:r>
            <a:r>
              <a:rPr lang="ko-KR" altLang="en-US" sz="1000" dirty="0" smtClean="0"/>
              <a:t>응답 데이터만 출력해서 보고 싶다면</a:t>
            </a:r>
            <a:r>
              <a:rPr lang="en-US" altLang="ko-KR" sz="1000" dirty="0" smtClean="0"/>
              <a:t>? ---&gt; requests </a:t>
            </a:r>
            <a:r>
              <a:rPr lang="ko-KR" altLang="en-US" sz="1000" dirty="0" smtClean="0"/>
              <a:t>모듈의 </a:t>
            </a:r>
            <a:r>
              <a:rPr lang="en-US" altLang="ko-KR" sz="1000" dirty="0" smtClean="0"/>
              <a:t>headers </a:t>
            </a:r>
            <a:r>
              <a:rPr lang="ko-KR" altLang="en-US" sz="1000" dirty="0" smtClean="0"/>
              <a:t>사용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파이썬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딕셔너리</a:t>
            </a:r>
            <a:r>
              <a:rPr lang="ko-KR" altLang="en-US" sz="1000" dirty="0" smtClean="0"/>
              <a:t> 타입으로 서버의 응답 결과를 볼 수 있음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res2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'http://www.example.com'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#res2 = </a:t>
            </a:r>
            <a:r>
              <a:rPr lang="en-US" altLang="ko-KR" sz="1000" dirty="0" err="1" smtClean="0"/>
              <a:t>requests.head</a:t>
            </a:r>
            <a:r>
              <a:rPr lang="en-US" altLang="ko-KR" sz="1000" dirty="0" smtClean="0"/>
              <a:t>( 'http://www.example.com' )  #head </a:t>
            </a:r>
            <a:r>
              <a:rPr lang="ko-KR" altLang="en-US" sz="1000" dirty="0" err="1" smtClean="0"/>
              <a:t>메서드</a:t>
            </a:r>
            <a:r>
              <a:rPr lang="ko-KR" altLang="en-US" sz="1000" dirty="0" smtClean="0"/>
              <a:t> 사용도 가능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res2dict = res2.headers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res2dict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한줄로</a:t>
            </a:r>
            <a:r>
              <a:rPr lang="ko-KR" altLang="en-US" sz="1000" dirty="0" smtClean="0"/>
              <a:t> 작성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res22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'http://example.com' ).headers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res22 )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44757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헤더에서 특정한 것만 원한다면</a:t>
            </a:r>
            <a:r>
              <a:rPr lang="en-US" altLang="ko-KR" sz="1000" dirty="0" smtClean="0"/>
              <a:t>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res2.headers["Content-Encoding"]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res2.headers["Date"]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res2.headers["Last-Modified"]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res2.headers["Server"]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res2.headers["Content-Type"]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3149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[3] : GET(</a:t>
            </a:r>
            <a:r>
              <a:rPr lang="ko-KR" altLang="en-US" sz="1000" dirty="0" err="1" smtClean="0"/>
              <a:t>인코딩</a:t>
            </a:r>
            <a:r>
              <a:rPr lang="ko-KR" altLang="en-US" sz="1000" dirty="0" smtClean="0"/>
              <a:t> 문제</a:t>
            </a:r>
            <a:r>
              <a:rPr lang="en-US" altLang="ko-KR" sz="1000" dirty="0" smtClean="0"/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res3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'http://www.naver.com'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if ( res3.status_code == </a:t>
            </a:r>
            <a:r>
              <a:rPr lang="en-US" altLang="ko-KR" sz="1000" dirty="0" err="1" smtClean="0"/>
              <a:t>requests.codes.ok</a:t>
            </a:r>
            <a:r>
              <a:rPr lang="en-US" altLang="ko-KR" sz="1000" dirty="0" smtClean="0"/>
              <a:t> 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txt = res3.text</a:t>
            </a:r>
          </a:p>
          <a:p>
            <a:pPr marL="800100" lvl="1" indent="-342900">
              <a:lnSpc>
                <a:spcPct val="150000"/>
              </a:lnSpc>
            </a:pPr>
            <a:r>
              <a:rPr lang="en-US" altLang="ko-KR" sz="1000" dirty="0" smtClean="0"/>
              <a:t>     print( txt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res3 </a:t>
            </a:r>
            <a:r>
              <a:rPr lang="ko-KR" altLang="en-US" sz="1000" dirty="0" smtClean="0"/>
              <a:t>객체에 요청에 따른 응답 결과가 저장되는데 </a:t>
            </a:r>
            <a:r>
              <a:rPr lang="en-US" altLang="ko-KR" sz="1000" dirty="0" smtClean="0"/>
              <a:t>text </a:t>
            </a:r>
            <a:r>
              <a:rPr lang="ko-KR" altLang="en-US" sz="1000" dirty="0" smtClean="0"/>
              <a:t>속성은 문자열 </a:t>
            </a:r>
            <a:r>
              <a:rPr lang="ko-KR" altLang="en-US" sz="1000" dirty="0" err="1" smtClean="0"/>
              <a:t>인코딩이</a:t>
            </a:r>
            <a:r>
              <a:rPr lang="ko-KR" altLang="en-US" sz="1000" dirty="0" smtClean="0"/>
              <a:t> </a:t>
            </a:r>
            <a:r>
              <a:rPr lang="en-US" altLang="ko-KR" sz="1000" dirty="0" smtClean="0"/>
              <a:t>requests </a:t>
            </a:r>
            <a:r>
              <a:rPr lang="ko-KR" altLang="en-US" sz="1000" dirty="0" smtClean="0"/>
              <a:t>모듈 내부에서 자동으로 되어진다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그런데 한글 문제 발생시에는 </a:t>
            </a:r>
            <a:r>
              <a:rPr lang="en-US" altLang="ko-KR" sz="1000" dirty="0" smtClean="0"/>
              <a:t>encoding </a:t>
            </a:r>
            <a:r>
              <a:rPr lang="ko-KR" altLang="en-US" sz="1000" dirty="0" smtClean="0"/>
              <a:t>속성을 확인해본다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인코딩</a:t>
            </a:r>
            <a:r>
              <a:rPr lang="ko-KR" altLang="en-US" sz="1000" dirty="0" smtClean="0"/>
              <a:t> 속성을 </a:t>
            </a:r>
            <a:r>
              <a:rPr lang="en-US" altLang="ko-KR" sz="1000" dirty="0" smtClean="0"/>
              <a:t>text </a:t>
            </a:r>
            <a:r>
              <a:rPr lang="ko-KR" altLang="en-US" sz="1000" dirty="0" err="1" smtClean="0"/>
              <a:t>사용전</a:t>
            </a:r>
            <a:r>
              <a:rPr lang="ko-KR" altLang="en-US" sz="1000" dirty="0" smtClean="0"/>
              <a:t> 미리 바꿀 수 있음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필요한 경우 </a:t>
            </a:r>
            <a:r>
              <a:rPr lang="en-US" altLang="ko-KR" sz="1000" dirty="0" smtClean="0"/>
              <a:t>None(</a:t>
            </a:r>
            <a:r>
              <a:rPr lang="ko-KR" altLang="en-US" sz="1000" dirty="0" smtClean="0"/>
              <a:t>미리 정하지 않음</a:t>
            </a:r>
            <a:r>
              <a:rPr lang="en-US" altLang="ko-KR" sz="1000" dirty="0" smtClean="0"/>
              <a:t>)</a:t>
            </a:r>
            <a:r>
              <a:rPr lang="ko-KR" altLang="en-US" sz="1000" dirty="0" smtClean="0"/>
              <a:t>으로 바꾼 후 출력해본다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err="1" smtClean="0"/>
              <a:t>포털사이트라</a:t>
            </a:r>
            <a:r>
              <a:rPr lang="ko-KR" altLang="en-US" sz="1000" dirty="0" smtClean="0"/>
              <a:t> 하더라도 </a:t>
            </a:r>
            <a:r>
              <a:rPr lang="ko-KR" altLang="en-US" sz="1000" dirty="0" err="1" smtClean="0"/>
              <a:t>메인과</a:t>
            </a:r>
            <a:r>
              <a:rPr lang="ko-KR" altLang="en-US" sz="1000" dirty="0" smtClean="0"/>
              <a:t> 서브 사이트의 </a:t>
            </a:r>
            <a:r>
              <a:rPr lang="ko-KR" altLang="en-US" sz="1000" dirty="0" err="1" smtClean="0"/>
              <a:t>인코딩이</a:t>
            </a:r>
            <a:r>
              <a:rPr lang="ko-KR" altLang="en-US" sz="1000" dirty="0" smtClean="0"/>
              <a:t> 다른 경우도 있다</a:t>
            </a:r>
            <a:r>
              <a:rPr lang="en-US" altLang="ko-KR" sz="1000" dirty="0" smtClean="0"/>
              <a:t>.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44757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encoding </a:t>
            </a:r>
            <a:r>
              <a:rPr lang="ko-KR" altLang="en-US" sz="1000" dirty="0" smtClean="0"/>
              <a:t>확인하는 방법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'http://www.naver.com'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</a:t>
            </a:r>
            <a:r>
              <a:rPr lang="en-US" altLang="ko-KR" sz="1000" dirty="0" err="1" smtClean="0"/>
              <a:t>aaa.encoding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/>
              <a:t>bbb</a:t>
            </a:r>
            <a:r>
              <a:rPr lang="en-US" altLang="ko-KR" sz="1000" dirty="0" smtClean="0"/>
              <a:t>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'http://finance.naver.com'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</a:t>
            </a:r>
            <a:r>
              <a:rPr lang="en-US" altLang="ko-KR" sz="1000" dirty="0" err="1" smtClean="0"/>
              <a:t>bbb.encoding</a:t>
            </a:r>
            <a:r>
              <a:rPr lang="en-US" altLang="ko-KR" sz="1000" dirty="0" smtClean="0"/>
              <a:t>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260173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[4] : http://httpbin.org </a:t>
            </a:r>
            <a:r>
              <a:rPr lang="ko-KR" altLang="en-US" sz="1000" dirty="0" smtClean="0"/>
              <a:t>사이트로 테스트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이 서버는 </a:t>
            </a:r>
            <a:r>
              <a:rPr lang="en-US" altLang="ko-KR" sz="1000" dirty="0" smtClean="0"/>
              <a:t>HTTP </a:t>
            </a:r>
            <a:r>
              <a:rPr lang="ko-KR" altLang="en-US" sz="1000" dirty="0" smtClean="0"/>
              <a:t>요청</a:t>
            </a:r>
            <a:r>
              <a:rPr lang="en-US" altLang="ko-KR" sz="1000" dirty="0" smtClean="0"/>
              <a:t>(Request) &amp; </a:t>
            </a:r>
            <a:r>
              <a:rPr lang="ko-KR" altLang="en-US" sz="1000" dirty="0" smtClean="0"/>
              <a:t>응답</a:t>
            </a:r>
            <a:r>
              <a:rPr lang="en-US" altLang="ko-KR" sz="1000" dirty="0" smtClean="0"/>
              <a:t>(Response) </a:t>
            </a:r>
            <a:r>
              <a:rPr lang="ko-KR" altLang="en-US" sz="1000" dirty="0" smtClean="0"/>
              <a:t>테스트 등을 해보는 용도로 만들어진 서버</a:t>
            </a:r>
            <a:r>
              <a:rPr lang="en-US" altLang="ko-KR" sz="1000" dirty="0" smtClean="0"/>
              <a:t>.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뒤에 </a:t>
            </a:r>
            <a:r>
              <a:rPr lang="en-US" altLang="ko-KR" sz="1000" dirty="0" smtClean="0"/>
              <a:t>method </a:t>
            </a:r>
            <a:r>
              <a:rPr lang="ko-KR" altLang="en-US" sz="1000" dirty="0" smtClean="0"/>
              <a:t>써서 사용하면 된다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GET </a:t>
            </a:r>
            <a:r>
              <a:rPr lang="ko-KR" altLang="en-US" sz="1000" dirty="0" smtClean="0"/>
              <a:t>방식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= { '</a:t>
            </a:r>
            <a:r>
              <a:rPr lang="en-US" altLang="ko-KR" sz="1000" dirty="0" err="1" smtClean="0"/>
              <a:t>aaa</a:t>
            </a:r>
            <a:r>
              <a:rPr lang="en-US" altLang="ko-KR" sz="1000" dirty="0" smtClean="0"/>
              <a:t>': 111, '</a:t>
            </a:r>
            <a:r>
              <a:rPr lang="en-US" altLang="ko-KR" sz="1000" dirty="0" err="1" smtClean="0"/>
              <a:t>bbb</a:t>
            </a:r>
            <a:r>
              <a:rPr lang="en-US" altLang="ko-KR" sz="1000" dirty="0" smtClean="0"/>
              <a:t>': 222 }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res4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'http://httpbin.org/get', </a:t>
            </a:r>
            <a:r>
              <a:rPr lang="en-US" altLang="ko-KR" sz="1000" dirty="0" err="1" smtClean="0"/>
              <a:t>params</a:t>
            </a:r>
            <a:r>
              <a:rPr lang="en-US" altLang="ko-KR" sz="1000" dirty="0" smtClean="0"/>
              <a:t>=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if ( res4.status_code == </a:t>
            </a:r>
            <a:r>
              <a:rPr lang="en-US" altLang="ko-KR" sz="1000" dirty="0" err="1" smtClean="0"/>
              <a:t>requests.codes.ok</a:t>
            </a:r>
            <a:r>
              <a:rPr lang="en-US" altLang="ko-KR" sz="1000" dirty="0" smtClean="0"/>
              <a:t> 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res4.headers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res4.headers["Content-Type"]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res4.text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(4-1)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98591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POST </a:t>
            </a:r>
            <a:r>
              <a:rPr lang="ko-KR" altLang="en-US" sz="1000" dirty="0" smtClean="0"/>
              <a:t>방식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res44 = requests.post( 'http://httpbin.org/post', data=</a:t>
            </a:r>
            <a:r>
              <a:rPr lang="en-US" altLang="ko-KR" sz="1000" dirty="0" err="1" smtClean="0"/>
              <a:t>dicts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if ( res44.status_code == </a:t>
            </a:r>
            <a:r>
              <a:rPr lang="en-US" altLang="ko-KR" sz="1000" dirty="0" err="1" smtClean="0"/>
              <a:t>requests.codes</a:t>
            </a:r>
            <a:r>
              <a:rPr lang="en-US" altLang="ko-KR" sz="1000" dirty="0" smtClean="0"/>
              <a:t>['ok'] ):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res44.text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(4-2)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24649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[5] : </a:t>
            </a:r>
            <a:r>
              <a:rPr lang="en-US" altLang="ko-KR" sz="1000" dirty="0" err="1" smtClean="0"/>
              <a:t>raise_for_status</a:t>
            </a:r>
            <a:r>
              <a:rPr lang="en-US" altLang="ko-KR" sz="1000" dirty="0" smtClean="0"/>
              <a:t>()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요청에 대한 응답 상태 코드가 </a:t>
            </a:r>
            <a:r>
              <a:rPr lang="en-US" altLang="ko-KR" sz="1000" dirty="0" smtClean="0"/>
              <a:t>200(ok)</a:t>
            </a:r>
            <a:r>
              <a:rPr lang="ko-KR" altLang="en-US" sz="1000" dirty="0" smtClean="0"/>
              <a:t>이 아닌 경우 에러 발생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#res5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'http://google.com/asdfasdf'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>
                <a:solidFill>
                  <a:srgbClr val="FF0000"/>
                </a:solidFill>
              </a:rPr>
              <a:t>res5.raise_for_status()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print( res5.status_code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67840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[6] : </a:t>
            </a:r>
            <a:r>
              <a:rPr lang="ko-KR" altLang="en-US" sz="1000" dirty="0" smtClean="0"/>
              <a:t>헤더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쿠키추가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headers = { 'Content-Type' : 'application/</a:t>
            </a:r>
            <a:r>
              <a:rPr lang="en-US" altLang="ko-KR" sz="1000" dirty="0" err="1" smtClean="0"/>
              <a:t>json</a:t>
            </a:r>
            <a:r>
              <a:rPr lang="en-US" altLang="ko-KR" sz="1000" dirty="0" smtClean="0"/>
              <a:t>; </a:t>
            </a:r>
            <a:r>
              <a:rPr lang="en-US" altLang="ko-KR" sz="1000" dirty="0" err="1" smtClean="0"/>
              <a:t>charset</a:t>
            </a:r>
            <a:r>
              <a:rPr lang="en-US" altLang="ko-KR" sz="1000" dirty="0" smtClean="0"/>
              <a:t>=utf-8' }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cookies = { 'id' : 'asdfasdfasdf45641321321asdfsdf' }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예외처리 안하고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res6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'http://httpbin.org/getasdfs', headers=headers, cookies=cookies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res6.raise_for_status()  #--- 200 </a:t>
            </a:r>
            <a:r>
              <a:rPr lang="ko-KR" altLang="en-US" sz="1000" dirty="0" smtClean="0"/>
              <a:t>응답 코드가 아니면 에러 발생</a:t>
            </a:r>
            <a:r>
              <a:rPr lang="en-US" altLang="ko-KR" sz="1000" dirty="0" smtClean="0"/>
              <a:t>;;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(6-1)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라이브러리 설치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2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4" y="1886267"/>
            <a:ext cx="3933832" cy="2585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19092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예외처리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일반적으로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() </a:t>
            </a:r>
            <a:r>
              <a:rPr lang="ko-KR" altLang="en-US" sz="1000" dirty="0" err="1" smtClean="0"/>
              <a:t>메서드가</a:t>
            </a:r>
            <a:r>
              <a:rPr lang="ko-KR" altLang="en-US" sz="1000" dirty="0" smtClean="0"/>
              <a:t> 발생시키는 에러가 많기 때문에 그에 대한 예외처리를 많이 </a:t>
            </a:r>
            <a:r>
              <a:rPr lang="ko-KR" altLang="en-US" sz="1000" dirty="0" err="1" smtClean="0"/>
              <a:t>해주는게</a:t>
            </a:r>
            <a:r>
              <a:rPr lang="ko-KR" altLang="en-US" sz="1000" dirty="0" smtClean="0"/>
              <a:t> 좋다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try: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res6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'http://httpbin.org/get', headers=headers, cookies=cookies )  #post </a:t>
            </a:r>
            <a:r>
              <a:rPr lang="ko-KR" altLang="en-US" sz="1000" dirty="0" err="1" smtClean="0"/>
              <a:t>바꿔쓰면</a:t>
            </a:r>
            <a:r>
              <a:rPr lang="ko-KR" altLang="en-US" sz="1000" dirty="0" smtClean="0"/>
              <a:t> </a:t>
            </a:r>
            <a:r>
              <a:rPr lang="en-US" altLang="ko-KR" sz="1000" dirty="0" smtClean="0"/>
              <a:t>405 </a:t>
            </a:r>
            <a:r>
              <a:rPr lang="ko-KR" altLang="en-US" sz="1000" dirty="0" smtClean="0"/>
              <a:t>에러 발생</a:t>
            </a:r>
            <a:r>
              <a:rPr lang="en-US" altLang="ko-KR" sz="1000" dirty="0" smtClean="0"/>
              <a:t>;;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res6.raise_for_status()  #--- 200 </a:t>
            </a:r>
            <a:r>
              <a:rPr lang="ko-KR" altLang="en-US" sz="1000" dirty="0" smtClean="0"/>
              <a:t>응답 코드가 아니면 에러 발생</a:t>
            </a:r>
            <a:r>
              <a:rPr lang="en-US" altLang="ko-KR" sz="1000" dirty="0" smtClean="0"/>
              <a:t>;;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res6.json()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except </a:t>
            </a:r>
            <a:r>
              <a:rPr lang="en-US" altLang="ko-KR" sz="1000" dirty="0" err="1" smtClean="0"/>
              <a:t>requests.exceptions.HTTPError</a:t>
            </a:r>
            <a:r>
              <a:rPr lang="en-US" altLang="ko-KR" sz="1000" dirty="0" smtClean="0"/>
              <a:t> as e: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        print( e )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테스트사이트 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(6-2)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786742" cy="52424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requests </a:t>
            </a:r>
            <a:r>
              <a:rPr lang="ko-KR" altLang="en-US" sz="1000" dirty="0" err="1" smtClean="0"/>
              <a:t>요청시</a:t>
            </a:r>
            <a:r>
              <a:rPr lang="ko-KR" altLang="en-US" sz="1000" dirty="0" smtClean="0"/>
              <a:t> </a:t>
            </a:r>
            <a:r>
              <a:rPr lang="en-US" altLang="ko-KR" sz="1000" dirty="0" err="1" smtClean="0"/>
              <a:t>json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데이터로 </a:t>
            </a:r>
            <a:r>
              <a:rPr lang="ko-KR" altLang="en-US" sz="1000" dirty="0" err="1" smtClean="0"/>
              <a:t>전송시</a:t>
            </a:r>
            <a:r>
              <a:rPr lang="ko-KR" altLang="en-US" sz="1000" dirty="0" smtClean="0"/>
              <a:t> 문자열로 </a:t>
            </a:r>
            <a:r>
              <a:rPr lang="en-US" altLang="ko-KR" sz="1000" dirty="0" smtClean="0"/>
              <a:t>data</a:t>
            </a:r>
            <a:r>
              <a:rPr lang="ko-KR" altLang="en-US" sz="1000" dirty="0" smtClean="0"/>
              <a:t>에 저장된다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DEMO </a:t>
            </a:r>
            <a:r>
              <a:rPr lang="ko-KR" altLang="en-US" sz="1000" dirty="0" smtClean="0"/>
              <a:t>보기</a:t>
            </a:r>
            <a:endParaRPr lang="en-US" altLang="ko-KR" sz="1000" dirty="0" smtClean="0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json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전송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개요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21599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뷰티플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수프는 무엇인가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뷰티플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수프는 </a:t>
            </a:r>
            <a:r>
              <a:rPr lang="ko-KR" altLang="en-US" sz="1000" dirty="0" smtClean="0">
                <a:sym typeface="Wingdings" pitchFamily="2" charset="2"/>
              </a:rPr>
              <a:t>인터넷상의 </a:t>
            </a:r>
            <a:r>
              <a:rPr lang="en-US" altLang="ko-KR" sz="1000" dirty="0" smtClean="0">
                <a:sym typeface="Wingdings" pitchFamily="2" charset="2"/>
              </a:rPr>
              <a:t>HTML </a:t>
            </a:r>
            <a:r>
              <a:rPr lang="ko-KR" altLang="en-US" sz="1000" dirty="0" smtClean="0">
                <a:sym typeface="Wingdings" pitchFamily="2" charset="2"/>
              </a:rPr>
              <a:t>문서를 </a:t>
            </a:r>
            <a:r>
              <a:rPr lang="ko-KR" altLang="en-US" sz="1000" dirty="0" err="1" smtClean="0">
                <a:sym typeface="Wingdings" pitchFamily="2" charset="2"/>
              </a:rPr>
              <a:t>파싱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하기위한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패키지이다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한마디로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파이썬으로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인터넷상의 특정 </a:t>
            </a:r>
            <a:r>
              <a:rPr lang="ko-KR" altLang="en-US" sz="1000" dirty="0" smtClean="0">
                <a:sym typeface="Wingdings" pitchFamily="2" charset="2"/>
              </a:rPr>
              <a:t>웹 문서 또는 페이지를 </a:t>
            </a:r>
            <a:r>
              <a:rPr lang="ko-KR" altLang="en-US" sz="1000" dirty="0" err="1" smtClean="0">
                <a:sym typeface="Wingdings" pitchFamily="2" charset="2"/>
              </a:rPr>
              <a:t>크롤링</a:t>
            </a:r>
            <a:r>
              <a:rPr lang="ko-KR" altLang="en-US" sz="1000" dirty="0" smtClean="0">
                <a:sym typeface="Wingdings" pitchFamily="2" charset="2"/>
              </a:rPr>
              <a:t> 하기 위한 필수 라이브러리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중 하나이다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웹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스크래핑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크롤링시에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필요한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HTML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 내가 원하는 데이터를 추출하는 데 사용할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매우 많은 기능을 가지고 있는 라이브러리기 때문에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Beautiful soup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하나만 가지고도 두꺼운 책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한권이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나올 정도이다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주로 </a:t>
            </a:r>
            <a:r>
              <a:rPr lang="ko-KR" altLang="en-US" sz="1000" dirty="0" smtClean="0">
                <a:sym typeface="Wingdings" pitchFamily="2" charset="2"/>
              </a:rPr>
              <a:t>웹 </a:t>
            </a:r>
            <a:r>
              <a:rPr lang="ko-KR" altLang="en-US" sz="1000" dirty="0" err="1" smtClean="0">
                <a:sym typeface="Wingdings" pitchFamily="2" charset="2"/>
              </a:rPr>
              <a:t>크롤링시</a:t>
            </a:r>
            <a:r>
              <a:rPr lang="ko-KR" altLang="en-US" sz="1000" dirty="0" smtClean="0">
                <a:sym typeface="Wingdings" pitchFamily="2" charset="2"/>
              </a:rPr>
              <a:t> 사용되어지는 </a:t>
            </a:r>
            <a:r>
              <a:rPr lang="en-US" altLang="ko-KR" sz="1000" dirty="0" smtClean="0">
                <a:sym typeface="Wingdings" pitchFamily="2" charset="2"/>
              </a:rPr>
              <a:t>Beautiful soup </a:t>
            </a:r>
            <a:r>
              <a:rPr lang="ko-KR" altLang="en-US" sz="1000" dirty="0" smtClean="0">
                <a:sym typeface="Wingdings" pitchFamily="2" charset="2"/>
              </a:rPr>
              <a:t>기능 위주로 공부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하는 자세가 필요하다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보다 자세한 사항들은 공식 문서를 참조하도록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57224" y="1897747"/>
            <a:ext cx="7572428" cy="129266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뷰티플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수프만 있으면 되는 것인가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웹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크롤링시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Beautiful soup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매우 유용한 기능을 제공하기 때문에 필요하지만 이것만 있어서는 힘들다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Requests </a:t>
            </a:r>
            <a:r>
              <a:rPr lang="ko-KR" altLang="en-US" sz="1000" dirty="0" smtClean="0">
                <a:sym typeface="Wingdings" pitchFamily="2" charset="2"/>
              </a:rPr>
              <a:t>모듈을 같이 설치 후 사용하는 것을 권장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Requests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모듈은 앞서 시간에서 공부하면서 설치하고 살펴봤기 때문에 여기서는 생략한다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개요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뷰티플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수프를 왜 사용하지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데이터 분석은 기존의 </a:t>
            </a:r>
            <a:r>
              <a:rPr lang="ko-KR" altLang="en-US" sz="1000" dirty="0" smtClean="0">
                <a:sym typeface="Wingdings" pitchFamily="2" charset="2"/>
              </a:rPr>
              <a:t>정제된 데이터를 가지고 하는 경우도 있지만 그렇지 않은 경우도 많다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데이터 수집 단계에서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분석에 </a:t>
            </a:r>
            <a:r>
              <a:rPr lang="ko-KR" altLang="en-US" sz="1000" dirty="0" smtClean="0">
                <a:sym typeface="Wingdings" pitchFamily="2" charset="2"/>
              </a:rPr>
              <a:t>필요한 여러 데이터를 내가 직접 수집 및 가공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해야 하는 경우도 많다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요즘은 많은 자료와 데이터가 인터넷에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올려져있다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뿐만 아니라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뉴스와 기사를 비롯한 질적인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블로그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포스팅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등 다양한 데이터 자료가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웹상에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현재의 </a:t>
            </a:r>
            <a:r>
              <a:rPr lang="ko-KR" altLang="en-US" sz="1000" dirty="0" err="1" smtClean="0">
                <a:sym typeface="Wingdings" pitchFamily="2" charset="2"/>
              </a:rPr>
              <a:t>트렌드를</a:t>
            </a:r>
            <a:r>
              <a:rPr lang="ko-KR" altLang="en-US" sz="1000" dirty="0" smtClean="0">
                <a:sym typeface="Wingdings" pitchFamily="2" charset="2"/>
              </a:rPr>
              <a:t> 분석한다든지 최신 경향을 알아본다든지 여러 용도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로 데이터 수집이 활발히 이뤄지고 있는 현실이다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이때 이러한 인터넷 </a:t>
            </a:r>
            <a:r>
              <a:rPr lang="ko-KR" altLang="en-US" sz="1000" dirty="0" smtClean="0">
                <a:sym typeface="Wingdings" pitchFamily="2" charset="2"/>
              </a:rPr>
              <a:t>자료들을 </a:t>
            </a:r>
            <a:r>
              <a:rPr lang="ko-KR" altLang="en-US" sz="1000" dirty="0" err="1" smtClean="0">
                <a:sym typeface="Wingdings" pitchFamily="2" charset="2"/>
              </a:rPr>
              <a:t>크롤링하여</a:t>
            </a:r>
            <a:r>
              <a:rPr lang="ko-KR" altLang="en-US" sz="1000" dirty="0" smtClean="0">
                <a:sym typeface="Wingdings" pitchFamily="2" charset="2"/>
              </a:rPr>
              <a:t> 수집하는데 매우 유용한 기능을 제공하는 것이 </a:t>
            </a:r>
            <a:r>
              <a:rPr lang="en-US" altLang="ko-KR" sz="1000" dirty="0" smtClean="0">
                <a:sym typeface="Wingdings" pitchFamily="2" charset="2"/>
              </a:rPr>
              <a:t>Beautiful soup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다른 것들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예를들면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엑셀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VBA)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로도 할 수 있겠지만 유용하고 편리한 도구를 마다할 이유는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그렇다고 엑셀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VBA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편리한 도구가 아니라는 것은 아니다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개요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HTML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과 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CSS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는 알아야 하는가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 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알아야 한다면 </a:t>
            </a: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어느정도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알아야 하는가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결론부터 말한다면 </a:t>
            </a:r>
            <a:r>
              <a:rPr lang="en-US" altLang="ko-KR" sz="1000" dirty="0" smtClean="0">
                <a:sym typeface="Wingdings" pitchFamily="2" charset="2"/>
              </a:rPr>
              <a:t>HTML</a:t>
            </a:r>
            <a:r>
              <a:rPr lang="ko-KR" altLang="en-US" sz="1000" dirty="0" smtClean="0">
                <a:sym typeface="Wingdings" pitchFamily="2" charset="2"/>
              </a:rPr>
              <a:t>과 </a:t>
            </a:r>
            <a:r>
              <a:rPr lang="en-US" altLang="ko-KR" sz="1000" dirty="0" smtClean="0">
                <a:sym typeface="Wingdings" pitchFamily="2" charset="2"/>
              </a:rPr>
              <a:t>CSS</a:t>
            </a:r>
            <a:r>
              <a:rPr lang="ko-KR" altLang="en-US" sz="1000" dirty="0" smtClean="0">
                <a:sym typeface="Wingdings" pitchFamily="2" charset="2"/>
              </a:rPr>
              <a:t>에 대한 지식이 없으면 매우 힘들다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내가 데이터 수집을 하고자 하는 사이트가 있다면 분명 인터넷상에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띄워져있는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웹사이트일 것이고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그러한 웹사이트들은 대부분 </a:t>
            </a:r>
            <a:r>
              <a:rPr lang="en-US" altLang="ko-KR" sz="1000" dirty="0" smtClean="0">
                <a:sym typeface="Wingdings" pitchFamily="2" charset="2"/>
              </a:rPr>
              <a:t>HTML</a:t>
            </a:r>
            <a:r>
              <a:rPr lang="ko-KR" altLang="en-US" sz="1000" dirty="0" smtClean="0">
                <a:sym typeface="Wingdings" pitchFamily="2" charset="2"/>
              </a:rPr>
              <a:t>과 </a:t>
            </a:r>
            <a:r>
              <a:rPr lang="en-US" altLang="ko-KR" sz="1000" dirty="0" smtClean="0">
                <a:sym typeface="Wingdings" pitchFamily="2" charset="2"/>
              </a:rPr>
              <a:t>CSS</a:t>
            </a:r>
            <a:r>
              <a:rPr lang="ko-KR" altLang="en-US" sz="1000" dirty="0" smtClean="0">
                <a:sym typeface="Wingdings" pitchFamily="2" charset="2"/>
              </a:rPr>
              <a:t>로 만들어져 있는 사이트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그런데 그러한 사이트로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데이터 수집을 하는데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HTML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과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CSS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모른다면 하기가 매우 힘들어진다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따라서 </a:t>
            </a:r>
            <a:r>
              <a:rPr lang="ko-KR" altLang="en-US" sz="1000" dirty="0" smtClean="0">
                <a:solidFill>
                  <a:srgbClr val="FF0000"/>
                </a:solidFill>
                <a:sym typeface="Wingdings" pitchFamily="2" charset="2"/>
              </a:rPr>
              <a:t>기본적인 </a:t>
            </a:r>
            <a:r>
              <a:rPr lang="en-US" altLang="ko-KR" sz="1000" dirty="0" smtClean="0">
                <a:solidFill>
                  <a:srgbClr val="FF0000"/>
                </a:solidFill>
                <a:sym typeface="Wingdings" pitchFamily="2" charset="2"/>
              </a:rPr>
              <a:t>HTML </a:t>
            </a:r>
            <a:r>
              <a:rPr lang="ko-KR" altLang="en-US" sz="1000" dirty="0" smtClean="0">
                <a:solidFill>
                  <a:srgbClr val="FF0000"/>
                </a:solidFill>
                <a:sym typeface="Wingdings" pitchFamily="2" charset="2"/>
              </a:rPr>
              <a:t>태그들과 </a:t>
            </a:r>
            <a:r>
              <a:rPr lang="en-US" altLang="ko-KR" sz="1000" dirty="0" smtClean="0">
                <a:solidFill>
                  <a:srgbClr val="FF0000"/>
                </a:solidFill>
                <a:sym typeface="Wingdings" pitchFamily="2" charset="2"/>
              </a:rPr>
              <a:t>CSS </a:t>
            </a:r>
            <a:r>
              <a:rPr lang="ko-KR" altLang="en-US" sz="1000" dirty="0" err="1" smtClean="0">
                <a:solidFill>
                  <a:srgbClr val="FF0000"/>
                </a:solidFill>
                <a:sym typeface="Wingdings" pitchFamily="2" charset="2"/>
              </a:rPr>
              <a:t>선택자에</a:t>
            </a:r>
            <a:r>
              <a:rPr lang="ko-KR" altLang="en-US" sz="1000" dirty="0" smtClean="0">
                <a:solidFill>
                  <a:srgbClr val="FF0000"/>
                </a:solidFill>
                <a:sym typeface="Wingdings" pitchFamily="2" charset="2"/>
              </a:rPr>
              <a:t> 대해서 공부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해두어야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div&gt; p:nth-child(2)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위의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CSS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보면서도 저게 무슨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외계어인가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?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한다면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CSS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선택자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공부를 많이 해야만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이러한 사람들은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beautiful soup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공부를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하기전에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HTML, CSS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공부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책이나 강의를 통해서 먼저 하도록 하자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개요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Installation(1)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522" y="1857370"/>
            <a:ext cx="6738957" cy="2695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Installation(2)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626" y="1857370"/>
            <a:ext cx="6702748" cy="2695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Installation(3)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626" y="1866225"/>
            <a:ext cx="6702748" cy="2677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라이브러리 설치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3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101" y="1928808"/>
            <a:ext cx="5803799" cy="25003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428742"/>
            <a:ext cx="9028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C:\users\web\AppData\Programs\Python\Python38\Scripts&gt;pip install requests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Beautiful soup Installation(4)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806" y="1866225"/>
            <a:ext cx="4912387" cy="2677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news.daum.net</a:t>
            </a:r>
          </a:p>
        </p:txBody>
      </p:sp>
      <p:pic>
        <p:nvPicPr>
          <p:cNvPr id="4" name="그림 3" descr="캡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463" y="1643056"/>
            <a:ext cx="5453073" cy="3067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57224" y="1897747"/>
            <a:ext cx="7572428" cy="147732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import requests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from bs4 import </a:t>
            </a: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BeautifulSoup</a:t>
            </a:r>
            <a:endParaRPr lang="en-US" altLang="ko-KR" sz="1200" dirty="0" smtClean="0">
              <a:solidFill>
                <a:srgbClr val="010014"/>
              </a:solidFill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import 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FF0000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import warnings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FF0000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warnings.filterwarnings</a:t>
            </a:r>
            <a:r>
              <a:rPr lang="en-US" altLang="ko-KR" sz="1200" dirty="0" smtClean="0">
                <a:solidFill>
                  <a:srgbClr val="FF0000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(action='ignore') </a:t>
            </a:r>
            <a:endParaRPr lang="en-US" altLang="ko-KR" sz="1000" dirty="0" smtClean="0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solidFill>
                  <a:srgbClr val="FF0000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warnings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라이브러리 설치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4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pic>
        <p:nvPicPr>
          <p:cNvPr id="4" name="그림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121" y="2000246"/>
            <a:ext cx="4591758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72382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200" dirty="0" err="1" smtClean="0">
                <a:latin typeface="Adobe 고딕 Std B" pitchFamily="34" charset="-127"/>
                <a:ea typeface="Adobe 고딕 Std B" pitchFamily="34" charset="-127"/>
              </a:rPr>
              <a:t>파이썬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requests 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</a:rPr>
              <a:t>라이브러리란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ym typeface="Wingdings" pitchFamily="2" charset="2"/>
              </a:rPr>
              <a:t>HTTP </a:t>
            </a:r>
            <a:r>
              <a:rPr lang="ko-KR" altLang="en-US" sz="1000" dirty="0" smtClean="0">
                <a:sym typeface="Wingdings" pitchFamily="2" charset="2"/>
              </a:rPr>
              <a:t>요청과 응답을 구현해주는 프로토콜 라이브러리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쉽게말해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우리가 평소 브라우저를 통해 사이트에 접속하는 일반적인 행위가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HTTP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요청과 응답이 이뤄지는 내부 행위이다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그런데 이러한 것을 꼭 브라우저가 아니더라도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언어를 통해서도 할 수 있다는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GET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</a:rPr>
              <a:t>vs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 POST ..???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HTTP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요청을 보낼 때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GET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방식과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POST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방식이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GET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방식은 브라우저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주소창에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사이트 주소 외에 필요한 데이터를 보낼 때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쿼리스트링을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통해 전송한다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주소창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URL ?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뒤에 여러 </a:t>
            </a:r>
            <a:r>
              <a:rPr lang="en-US" altLang="ko-KR" sz="1000" dirty="0" smtClean="0"/>
              <a:t>“</a:t>
            </a:r>
            <a:r>
              <a:rPr lang="ko-KR" altLang="en-US" sz="1000" dirty="0" err="1" smtClean="0"/>
              <a:t>파라미터</a:t>
            </a:r>
            <a:r>
              <a:rPr lang="en-US" altLang="ko-KR" sz="1000" dirty="0" smtClean="0"/>
              <a:t>=</a:t>
            </a:r>
            <a:r>
              <a:rPr lang="ko-KR" altLang="en-US" sz="1000" dirty="0" err="1" smtClean="0"/>
              <a:t>파라미터값</a:t>
            </a:r>
            <a:r>
              <a:rPr lang="en-US" altLang="ko-KR" sz="1000" dirty="0" smtClean="0"/>
              <a:t>”</a:t>
            </a:r>
            <a:r>
              <a:rPr lang="ko-KR" altLang="en-US" sz="1000" dirty="0" smtClean="0"/>
              <a:t> 의 쌍으로 된 데이터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를 보낸다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눈에 보인다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주소창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URL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주소에 서버로 전송할 데이터를 </a:t>
            </a:r>
            <a:r>
              <a:rPr lang="ko-KR" altLang="en-US" sz="1000" dirty="0" smtClean="0"/>
              <a:t>명시해서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보낸다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그러다보니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smtClean="0"/>
              <a:t>제한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도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POST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방식은 반대로 </a:t>
            </a:r>
            <a:r>
              <a:rPr lang="ko-KR" altLang="en-US" sz="1000" dirty="0" err="1" smtClean="0"/>
              <a:t>보이지않게</a:t>
            </a:r>
            <a:r>
              <a:rPr lang="ko-KR" altLang="en-US" sz="1000" dirty="0" smtClean="0"/>
              <a:t> 서버로 데이터를 보낸다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smtClean="0"/>
              <a:t>제한도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주소창에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파라미터를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</a:rPr>
              <a:t>안쓰니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en-US" sz="1000" dirty="0" smtClean="0"/>
              <a:t>값이 보이지도 않는다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</a:t>
            </a:r>
            <a:endParaRPr lang="en-US" altLang="ko-KR" sz="3600" dirty="0" smtClean="0">
              <a:solidFill>
                <a:schemeClr val="bg1"/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90848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HTTP 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</a:rPr>
              <a:t>응답 상태 코드란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HTTP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요청을 서버로 보내면 그에 대한 응답코드가 돌아온다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000" dirty="0" smtClean="0"/>
              <a:t>성공했는지 </a:t>
            </a:r>
            <a:r>
              <a:rPr lang="ko-KR" altLang="en-US" sz="1000" dirty="0" err="1" smtClean="0"/>
              <a:t>안했는지를</a:t>
            </a:r>
            <a:r>
              <a:rPr lang="ko-KR" altLang="en-US" sz="1000" dirty="0" smtClean="0"/>
              <a:t> 알 수 있는 여러 응답 상태의 코드가 돌아온다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는 뜻이다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굉장히 많은 코드가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응답은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</a:rPr>
              <a:t>개의 그룹으로 나뉘어진다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ko-KR" altLang="en-US" sz="1000" dirty="0" smtClean="0"/>
              <a:t>정보를 제공하는 응답</a:t>
            </a:r>
            <a:r>
              <a:rPr lang="en-US" altLang="ko-KR" sz="1000" dirty="0" smtClean="0"/>
              <a:t>(100</a:t>
            </a:r>
            <a:r>
              <a:rPr lang="ko-KR" altLang="en-US" sz="1000" dirty="0" smtClean="0"/>
              <a:t>번대</a:t>
            </a:r>
            <a:r>
              <a:rPr lang="en-US" altLang="ko-KR" sz="1000" dirty="0" smtClean="0"/>
              <a:t>), </a:t>
            </a:r>
            <a:r>
              <a:rPr lang="ko-KR" altLang="en-US" sz="1000" dirty="0" smtClean="0"/>
              <a:t>성공응답</a:t>
            </a:r>
            <a:r>
              <a:rPr lang="en-US" altLang="ko-KR" sz="1000" dirty="0" smtClean="0"/>
              <a:t>(200</a:t>
            </a:r>
            <a:r>
              <a:rPr lang="ko-KR" altLang="en-US" sz="1000" dirty="0" smtClean="0"/>
              <a:t>번대</a:t>
            </a:r>
            <a:r>
              <a:rPr lang="en-US" altLang="ko-KR" sz="1000" dirty="0" smtClean="0"/>
              <a:t>), </a:t>
            </a:r>
            <a:r>
              <a:rPr lang="ko-KR" altLang="en-US" sz="1000" dirty="0" err="1" smtClean="0"/>
              <a:t>리다이렉트</a:t>
            </a:r>
            <a:r>
              <a:rPr lang="en-US" altLang="ko-KR" sz="1000" dirty="0" smtClean="0"/>
              <a:t>(300</a:t>
            </a:r>
            <a:r>
              <a:rPr lang="ko-KR" altLang="en-US" sz="1000" dirty="0" smtClean="0"/>
              <a:t>번대</a:t>
            </a:r>
            <a:r>
              <a:rPr lang="en-US" altLang="ko-KR" sz="1000" dirty="0" smtClean="0"/>
              <a:t>), </a:t>
            </a:r>
            <a:r>
              <a:rPr lang="ko-KR" altLang="en-US" sz="1000" dirty="0" smtClean="0"/>
              <a:t>클라이언트 에러</a:t>
            </a:r>
            <a:r>
              <a:rPr lang="en-US" altLang="ko-KR" sz="1000" dirty="0" smtClean="0"/>
              <a:t>(400</a:t>
            </a:r>
            <a:r>
              <a:rPr lang="ko-KR" altLang="en-US" sz="1000" dirty="0" smtClean="0"/>
              <a:t>번대</a:t>
            </a:r>
            <a:r>
              <a:rPr lang="en-US" altLang="ko-KR" sz="1000" dirty="0" smtClean="0"/>
              <a:t>), </a:t>
            </a:r>
            <a:r>
              <a:rPr lang="ko-KR" altLang="en-US" sz="1000" dirty="0" smtClean="0"/>
              <a:t>서버 에러</a:t>
            </a:r>
            <a:r>
              <a:rPr lang="en-US" altLang="ko-KR" sz="1000" dirty="0" smtClean="0"/>
              <a:t>(500</a:t>
            </a:r>
            <a:r>
              <a:rPr lang="ko-KR" altLang="en-US" sz="1000" dirty="0" smtClean="0"/>
              <a:t>번대</a:t>
            </a:r>
            <a:r>
              <a:rPr lang="en-US" altLang="ko-KR" sz="1000" dirty="0" smtClean="0"/>
              <a:t>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sz="1000" dirty="0" smtClean="0"/>
              <a:t>200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Ok 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성공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301, 302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Moved Permanently 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요청한 리소스의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URL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변경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(301).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일시적으로 변경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(302)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401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Unauthorized :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비인증을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의미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클라이언트는 요청한 응답을 받기 위해서는 인증해야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403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Forbidden 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접근 권한이 없음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미승인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상태라 요청한 정보를 줄 수 없음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401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과 차이는 서버가 누구인지 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404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Not Found 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요청한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URL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주소가 없음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요청한 리소스를 찾을 수 없음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가장 유명한 응답 코드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(^_^).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500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 Internal Server Error :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개발시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많이 보는 에러 코드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요청에 대해 서버가 처리를 알 수 없을 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응답 상태 코드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240065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가장 기본적인 </a:t>
            </a:r>
            <a:r>
              <a:rPr lang="en-US" altLang="ko-KR" sz="1000" dirty="0" smtClean="0"/>
              <a:t>GET </a:t>
            </a:r>
            <a:r>
              <a:rPr lang="ko-KR" altLang="en-US" sz="1000" dirty="0" smtClean="0"/>
              <a:t>방식 형태로 </a:t>
            </a:r>
            <a:r>
              <a:rPr lang="en-US" altLang="ko-KR" sz="1000" dirty="0" smtClean="0"/>
              <a:t>HTTP requests </a:t>
            </a:r>
            <a:r>
              <a:rPr lang="ko-KR" altLang="en-US" sz="1000" dirty="0" smtClean="0"/>
              <a:t>요청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import requests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"http://www.google.com"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response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  #res</a:t>
            </a:r>
            <a:r>
              <a:rPr lang="ko-KR" altLang="en-US" sz="1000" dirty="0" smtClean="0"/>
              <a:t>로 줄여서 보통 씀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response.status_code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200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57224" y="1897747"/>
            <a:ext cx="7572428" cy="193899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# </a:t>
            </a:r>
            <a:r>
              <a:rPr lang="ko-KR" altLang="en-US" sz="1000" dirty="0" smtClean="0"/>
              <a:t>잘못된 </a:t>
            </a:r>
            <a:r>
              <a:rPr lang="en-US" altLang="ko-KR" sz="1000" dirty="0" smtClean="0"/>
              <a:t>URL</a:t>
            </a:r>
            <a:r>
              <a:rPr lang="ko-KR" altLang="en-US" sz="1000" dirty="0" smtClean="0"/>
              <a:t> 요청을 했을 때</a:t>
            </a:r>
            <a:r>
              <a:rPr lang="en-US" altLang="ko-KR" sz="1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= "http://www.google.com/asdfasdf"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response = </a:t>
            </a:r>
            <a:r>
              <a:rPr lang="en-US" altLang="ko-KR" sz="1000" dirty="0" err="1" smtClean="0"/>
              <a:t>requests.get</a:t>
            </a:r>
            <a:r>
              <a:rPr lang="en-US" altLang="ko-KR" sz="1000" dirty="0" smtClean="0"/>
              <a:t>( </a:t>
            </a:r>
            <a:r>
              <a:rPr lang="en-US" altLang="ko-KR" sz="1000" dirty="0" err="1" smtClean="0"/>
              <a:t>url</a:t>
            </a:r>
            <a:r>
              <a:rPr lang="en-US" altLang="ko-KR" sz="1000" dirty="0" smtClean="0"/>
              <a:t>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  <a:r>
              <a:rPr lang="en-US" altLang="ko-KR" sz="1000" dirty="0" err="1" smtClean="0"/>
              <a:t>response.status_code</a:t>
            </a:r>
            <a:endParaRPr lang="en-US" altLang="ko-KR" sz="10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404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smtClean="0"/>
              <a:t>&gt;&gt;&gt;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requests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실습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14884</TotalTime>
  <Words>1426</Words>
  <Application>Microsoft Office PowerPoint</Application>
  <PresentationFormat>화면 슬라이드 쇼(16:9)</PresentationFormat>
  <Paragraphs>252</Paragraphs>
  <Slides>42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설치시 주의사항</dc:title>
  <dc:creator>Microsoft Corporation</dc:creator>
  <cp:lastModifiedBy>innerweb</cp:lastModifiedBy>
  <cp:revision>2002</cp:revision>
  <dcterms:created xsi:type="dcterms:W3CDTF">2006-10-05T04:04:58Z</dcterms:created>
  <dcterms:modified xsi:type="dcterms:W3CDTF">2020-10-11T19:39:36Z</dcterms:modified>
</cp:coreProperties>
</file>