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79" r:id="rId3"/>
    <p:sldId id="280" r:id="rId4"/>
    <p:sldId id="281" r:id="rId5"/>
    <p:sldId id="282" r:id="rId6"/>
    <p:sldId id="283" r:id="rId7"/>
    <p:sldId id="28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Ⅰ-2-4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행렬식</a:t>
            </a:r>
            <a:r>
              <a:rPr lang="en-US" altLang="ko-KR" sz="3600" dirty="0"/>
              <a:t>3)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수반행렬의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4D9A172-E9EE-43A1-98B7-F7AEDE3F4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705461" cy="242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수반행렬의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8386F7B-D6A3-498F-B0EE-A6D50C303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8553" y="3211846"/>
            <a:ext cx="2274894" cy="42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4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수반행렬의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8386F7B-D6A3-498F-B0EE-A6D50C303A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8553" y="3211846"/>
            <a:ext cx="2274894" cy="42990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72016F1E-5842-4101-8A1E-219DD7D84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403" y="4054366"/>
            <a:ext cx="4523194" cy="8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83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0EEA63D2-FED3-40F4-8A26-54546F6C5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8188" y="2092443"/>
            <a:ext cx="4822687" cy="158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38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크래머</a:t>
            </a:r>
            <a:r>
              <a:rPr lang="ko-KR" altLang="en-US" sz="2400" dirty="0"/>
              <a:t> 법칙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815ADB4-2BD1-4C49-BC00-2E770EEA65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177699" cy="160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88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070F84F-697D-410C-8644-759A76A2D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6042" y="2010548"/>
            <a:ext cx="5542383" cy="123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8520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303</TotalTime>
  <Words>60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비즈니스를 위한 통계학 Part1 경제경영통계의 소개 및 데이터 Ⅰ-2-4 기초수학 (행렬식3) 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28</cp:revision>
  <dcterms:created xsi:type="dcterms:W3CDTF">2020-03-28T01:35:51Z</dcterms:created>
  <dcterms:modified xsi:type="dcterms:W3CDTF">2020-05-30T10:15:50Z</dcterms:modified>
</cp:coreProperties>
</file>