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4" r:id="rId2"/>
    <p:sldId id="279" r:id="rId3"/>
    <p:sldId id="280" r:id="rId4"/>
    <p:sldId id="281" r:id="rId5"/>
    <p:sldId id="282" r:id="rId6"/>
    <p:sldId id="28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비즈니스를 위한 통계학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경제경영통계의 소개 및 데이터</a:t>
            </a:r>
            <a:br>
              <a:rPr lang="en-US" altLang="ko-KR" sz="3600" dirty="0"/>
            </a:br>
            <a:r>
              <a:rPr lang="en-US" altLang="ko-KR" sz="3600" dirty="0"/>
              <a:t>Ⅰ-2-4 </a:t>
            </a:r>
            <a:r>
              <a:rPr lang="ko-KR" altLang="en-US" sz="3600"/>
              <a:t>기초수학 </a:t>
            </a:r>
            <a:r>
              <a:rPr lang="en-US" altLang="ko-KR" sz="3600" dirty="0"/>
              <a:t>(</a:t>
            </a:r>
            <a:r>
              <a:rPr lang="ko-KR" altLang="en-US" sz="3600" dirty="0"/>
              <a:t>행렬식</a:t>
            </a:r>
            <a:r>
              <a:rPr lang="en-US" altLang="ko-KR" sz="3600" dirty="0"/>
              <a:t>2)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아이티고 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기본행렬의 행렬식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88C1E36D-E7BC-462C-93AC-FEA7D33468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5194513" cy="145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64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기본행렬의 행렬식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97C666AB-C8B5-4CDE-A593-342F9A373B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5630248" cy="100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610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기본행렬의 행렬식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0B828750-0FAF-486B-BF7C-0C3EE0FBE1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5941556" cy="72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643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AABA0D68-F545-4D40-A70D-DB9FBC8278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7379" y="1998708"/>
            <a:ext cx="5878286" cy="1430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94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행렬식의 성질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60E6FE1D-AB24-4DC2-80FA-B9EC672051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431307"/>
            <a:ext cx="5717788" cy="86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201463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298</TotalTime>
  <Words>54</Words>
  <Application>Microsoft Office PowerPoint</Application>
  <PresentationFormat>와이드스크린</PresentationFormat>
  <Paragraphs>13</Paragraphs>
  <Slides>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맑은 고딕</vt:lpstr>
      <vt:lpstr>Calibri</vt:lpstr>
      <vt:lpstr>Calibri Light</vt:lpstr>
      <vt:lpstr>추억</vt:lpstr>
      <vt:lpstr>비즈니스를 위한 통계학 Part1 경제경영통계의 소개 및 데이터 Ⅰ-2-4 기초수학 (행렬식2) </vt:lpstr>
      <vt:lpstr>Ⅰ-2-4 선형대수학 (행렬식)</vt:lpstr>
      <vt:lpstr>Ⅰ-2-4 선형대수학 (행렬식)</vt:lpstr>
      <vt:lpstr>Ⅰ-2-4 선형대수학 (행렬식)</vt:lpstr>
      <vt:lpstr>Ⅰ-2-4 선형대수학 (행렬식)</vt:lpstr>
      <vt:lpstr>Ⅰ-2-4 선형대수학 (행렬식)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27</cp:revision>
  <dcterms:created xsi:type="dcterms:W3CDTF">2020-03-28T01:35:51Z</dcterms:created>
  <dcterms:modified xsi:type="dcterms:W3CDTF">2020-05-30T10:15:23Z</dcterms:modified>
</cp:coreProperties>
</file>