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79" r:id="rId3"/>
    <p:sldId id="281" r:id="rId4"/>
    <p:sldId id="282" r:id="rId5"/>
    <p:sldId id="280" r:id="rId6"/>
    <p:sldId id="28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Ⅰ-2-7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 err="1"/>
              <a:t>고윳값과</a:t>
            </a:r>
            <a:r>
              <a:rPr lang="ko-KR" altLang="en-US" sz="3600" dirty="0"/>
              <a:t> 고유벡터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대각화가능의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358A7C19-EA62-4DED-BD9E-44E306E74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739981" cy="10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대각화의 진짜 의미는</a:t>
            </a:r>
            <a:r>
              <a:rPr lang="en-US" altLang="ko-KR" sz="2400" dirty="0"/>
              <a:t>?</a:t>
            </a:r>
            <a:endParaRPr lang="ko-KR" altLang="en-US" sz="24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C7A92C-54B8-4AF0-BB67-59E674812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lvl="1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452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대각화가능 관련된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BEBB0D3-E91A-4891-85CD-10BB87280B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3820" y="2381332"/>
            <a:ext cx="6930683" cy="179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94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22660D83-9A3D-4E0E-85A1-657399EA0D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8975" y="1967485"/>
            <a:ext cx="6664471" cy="33358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71930CD-A18A-44AD-8B19-0C775037B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2301068"/>
            <a:ext cx="1848407" cy="120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39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0F062F7E-D37E-4E06-9C37-3FA52F0B45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9573" y="1903445"/>
            <a:ext cx="7486650" cy="75247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911A279-9C3C-4ECD-AFFB-0B4CD4EDB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010" y="2709862"/>
            <a:ext cx="81057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9301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1316</TotalTime>
  <Words>61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비즈니스를 위한 통계학 Part1 경제경영통계의 소개 및 데이터 Ⅰ-2-7 기초수학 (고윳값과 고유벡터) 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55</cp:revision>
  <dcterms:created xsi:type="dcterms:W3CDTF">2020-03-28T01:35:51Z</dcterms:created>
  <dcterms:modified xsi:type="dcterms:W3CDTF">2020-05-30T10:19:30Z</dcterms:modified>
</cp:coreProperties>
</file>