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4" r:id="rId2"/>
    <p:sldId id="279" r:id="rId3"/>
    <p:sldId id="280" r:id="rId4"/>
    <p:sldId id="281" r:id="rId5"/>
    <p:sldId id="282" r:id="rId6"/>
    <p:sldId id="28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/>
              <a:t>Ⅰ-2-8 </a:t>
            </a:r>
            <a:r>
              <a:rPr lang="ko-KR" altLang="en-US" sz="3600"/>
              <a:t>기초수학 </a:t>
            </a:r>
            <a:r>
              <a:rPr lang="en-US" altLang="ko-KR" sz="3600" dirty="0"/>
              <a:t>(</a:t>
            </a:r>
            <a:r>
              <a:rPr lang="ko-KR" altLang="en-US" sz="3600" dirty="0"/>
              <a:t>이차형식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이차형식의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530D0E5E-0D67-4F99-B8C3-1043D690C2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8" y="2365110"/>
            <a:ext cx="7165909" cy="77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B9B0CF8-4449-4610-AB94-71FB22E741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1440" y="1844044"/>
            <a:ext cx="4986620" cy="58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66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86112BAA-F3E4-43FF-A70D-6A5DE3E605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6483" y="1785880"/>
            <a:ext cx="5982446" cy="6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31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주축정리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A8C2AF4A-A9DA-415B-A5B9-58447FD32F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8252" y="2365110"/>
            <a:ext cx="79057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46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2A63AB2-1717-4269-9CA8-C94261F9F7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1353" y="1870588"/>
            <a:ext cx="7248525" cy="126682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2D82D36-4A9A-40C4-8676-EF188FBF0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353" y="3137413"/>
            <a:ext cx="45815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00215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1329</TotalTime>
  <Words>50</Words>
  <Application>Microsoft Office PowerPoint</Application>
  <PresentationFormat>와이드스크린</PresentationFormat>
  <Paragraphs>13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Calibri</vt:lpstr>
      <vt:lpstr>Calibri Light</vt:lpstr>
      <vt:lpstr>추억</vt:lpstr>
      <vt:lpstr>비즈니스를 위한 통계학 Part1 경제경영통계의 소개 및 데이터 Ⅰ-2-8 기초수학 (이차형식) </vt:lpstr>
      <vt:lpstr>Ⅰ-2-8 선형대수학 (이차형식)</vt:lpstr>
      <vt:lpstr>Ⅰ-2-8 선형대수학 (이차형식)</vt:lpstr>
      <vt:lpstr>Ⅰ-2-8 선형대수학 (이차형식)</vt:lpstr>
      <vt:lpstr>Ⅰ-2-8 선형대수학 (이차형식)</vt:lpstr>
      <vt:lpstr>Ⅰ-2-8 선형대수학 (이차형식)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57</cp:revision>
  <dcterms:created xsi:type="dcterms:W3CDTF">2020-03-28T01:35:51Z</dcterms:created>
  <dcterms:modified xsi:type="dcterms:W3CDTF">2020-05-30T10:20:30Z</dcterms:modified>
</cp:coreProperties>
</file>