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3" r:id="rId2"/>
    <p:sldId id="261" r:id="rId3"/>
    <p:sldId id="260" r:id="rId4"/>
    <p:sldId id="259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E69FB-C308-48F1-BBAF-A53E39FA10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D19A7-B0BC-45DC-BD14-D88165E36B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5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72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475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42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5984A92-6150-4117-B9CC-324BBD01D30D}"/>
              </a:ext>
            </a:extLst>
          </p:cNvPr>
          <p:cNvSpPr/>
          <p:nvPr userDrawn="1"/>
        </p:nvSpPr>
        <p:spPr>
          <a:xfrm>
            <a:off x="328471" y="896648"/>
            <a:ext cx="412072" cy="1597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28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434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53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12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81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56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91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84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9FE2448-83A6-49E8-B723-68366890FAC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altLang="ko-KR"/>
              <a:t>learnaday.kr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9DE072-0E3D-4068-B2F0-7E47AFAFB3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74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/>
            </a:br>
            <a:r>
              <a:rPr lang="en-US" altLang="ko-KR" sz="3600"/>
              <a:t>Ⅰ-3-1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1(</a:t>
            </a:r>
            <a:r>
              <a:rPr lang="ko-KR" altLang="en-US" sz="3600" dirty="0"/>
              <a:t>일변수함수와 다변수함수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기본적인 표기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숫자 집합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많은 쓰는 수학 표현 방법</a:t>
            </a: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896787384" descr="DRW000058045ea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231" y="2242457"/>
            <a:ext cx="2649538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943541328" descr="DRW000058045ea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603171"/>
            <a:ext cx="3073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096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기본적인 함수의 정의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집합            에 대하여 </a:t>
            </a: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943542840" descr="DRW000058045e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498" y="1834587"/>
            <a:ext cx="5826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477156320" descr="DRW000058045ec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918" y="2754313"/>
            <a:ext cx="2570163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208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다양한 함수의 종류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ko-KR" altLang="en-US" dirty="0" err="1"/>
              <a:t>일변수</a:t>
            </a:r>
            <a:r>
              <a:rPr lang="ko-KR" altLang="en-US" dirty="0"/>
              <a:t> 함수</a:t>
            </a:r>
            <a:r>
              <a:rPr lang="en-US" altLang="ko-KR" dirty="0"/>
              <a:t>(single variable function)</a:t>
            </a:r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r>
              <a:rPr lang="ko-KR" altLang="en-US" dirty="0" err="1"/>
              <a:t>다변수</a:t>
            </a:r>
            <a:r>
              <a:rPr lang="ko-KR" altLang="en-US" dirty="0"/>
              <a:t> 함수</a:t>
            </a:r>
            <a:r>
              <a:rPr lang="en-US" altLang="ko-KR" dirty="0"/>
              <a:t>(multi variable function)</a:t>
            </a:r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r>
              <a:rPr lang="ko-KR" altLang="en-US" dirty="0"/>
              <a:t>벡터함수</a:t>
            </a:r>
            <a:r>
              <a:rPr lang="en-US" altLang="ko-KR" dirty="0"/>
              <a:t>(vector valued function)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943553352" descr="DRW000058045ed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1" y="2367432"/>
            <a:ext cx="2551113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7" name="_x943554504" descr="DRW000058045e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1" y="3853543"/>
            <a:ext cx="2789238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9" name="_x943555584" descr="DRW000058045ee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1" y="5453742"/>
            <a:ext cx="3132138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 함수들이 어떤 함수인지 </a:t>
            </a:r>
            <a:r>
              <a:rPr lang="ko-KR" altLang="en-US" dirty="0" err="1"/>
              <a:t>구별하시오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(1)</a:t>
            </a:r>
          </a:p>
          <a:p>
            <a:pPr marL="0" indent="0">
              <a:buNone/>
            </a:pPr>
            <a:r>
              <a:rPr lang="en-US" altLang="ko-KR" dirty="0"/>
              <a:t>(2)</a:t>
            </a:r>
          </a:p>
          <a:p>
            <a:pPr marL="0" indent="0">
              <a:buNone/>
            </a:pPr>
            <a:r>
              <a:rPr lang="en-US" altLang="ko-KR" dirty="0"/>
              <a:t>(3)</a:t>
            </a:r>
          </a:p>
          <a:p>
            <a:pPr marL="0" indent="0">
              <a:buNone/>
            </a:pPr>
            <a:r>
              <a:rPr lang="en-US" altLang="ko-KR" dirty="0"/>
              <a:t>(4)</a:t>
            </a:r>
          </a:p>
          <a:p>
            <a:pPr marL="0" indent="0">
              <a:buNone/>
            </a:pPr>
            <a:endParaRPr lang="ko-KR" altLang="en-US" dirty="0"/>
          </a:p>
          <a:p>
            <a:pPr marL="0" indent="0">
              <a:buNone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_x943493592" descr="DRW000058045e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2286548"/>
            <a:ext cx="18097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943497696" descr="DRW000058045ef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2757816"/>
            <a:ext cx="25257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1" name="_x937204904" descr="DRW000058045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3170092"/>
            <a:ext cx="1778000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3" name="_x937204904" descr="DRW000058045f0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3701829"/>
            <a:ext cx="23542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2843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798</TotalTime>
  <Words>81</Words>
  <Application>Microsoft Office PowerPoint</Application>
  <PresentationFormat>와이드스크린</PresentationFormat>
  <Paragraphs>24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Calibri</vt:lpstr>
      <vt:lpstr>Calibri Light</vt:lpstr>
      <vt:lpstr>추억</vt:lpstr>
      <vt:lpstr>비즈니스를 위한 통계학 Part1 경제경영통계의 소개 및 데이터 Ⅰ-3-1 기초수학1(일변수함수와 다변수함수) </vt:lpstr>
      <vt:lpstr>기본적인 표기</vt:lpstr>
      <vt:lpstr>기본적인 함수의 정의</vt:lpstr>
      <vt:lpstr>다양한 함수의 종류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Teddy</dc:creator>
  <cp:lastModifiedBy>정훈 이</cp:lastModifiedBy>
  <cp:revision>41</cp:revision>
  <dcterms:created xsi:type="dcterms:W3CDTF">2019-12-24T09:09:29Z</dcterms:created>
  <dcterms:modified xsi:type="dcterms:W3CDTF">2020-05-30T10:22:37Z</dcterms:modified>
</cp:coreProperties>
</file>