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64" r:id="rId2"/>
    <p:sldId id="279" r:id="rId3"/>
    <p:sldId id="281" r:id="rId4"/>
    <p:sldId id="280" r:id="rId5"/>
    <p:sldId id="282" r:id="rId6"/>
    <p:sldId id="283" r:id="rId7"/>
    <p:sldId id="284" r:id="rId8"/>
    <p:sldId id="285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비즈니스를 위한 통계학</a:t>
            </a:r>
            <a:br>
              <a:rPr lang="en-US" altLang="ko-KR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경제경영통계의 소개 및 데이터</a:t>
            </a:r>
            <a:br>
              <a:rPr lang="en-US" altLang="ko-KR" sz="3600" dirty="0"/>
            </a:br>
            <a:r>
              <a:rPr lang="en-US" altLang="ko-KR" sz="3600"/>
              <a:t>Ⅰ-2-8 </a:t>
            </a:r>
            <a:r>
              <a:rPr lang="ko-KR" altLang="en-US" sz="3600"/>
              <a:t>기초수학 </a:t>
            </a:r>
            <a:r>
              <a:rPr lang="en-US" altLang="ko-KR" sz="3600" dirty="0"/>
              <a:t>(</a:t>
            </a:r>
            <a:r>
              <a:rPr lang="ko-KR" altLang="en-US" sz="3600" dirty="0"/>
              <a:t>이차형식</a:t>
            </a:r>
            <a:r>
              <a:rPr lang="en-US" altLang="ko-KR" sz="3600" dirty="0"/>
              <a:t>2)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아이티고 강사 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Ⅰ-2-8 </a:t>
            </a:r>
            <a:r>
              <a:rPr lang="ko-KR" altLang="en-US" dirty="0"/>
              <a:t>선형대수학 </a:t>
            </a:r>
            <a:r>
              <a:rPr lang="en-US" altLang="ko-KR" sz="4400" dirty="0"/>
              <a:t>(</a:t>
            </a:r>
            <a:r>
              <a:rPr lang="ko-KR" altLang="en-US" sz="4400" dirty="0"/>
              <a:t>이차형식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이차형식의 분류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12BF3874-6FDF-494B-AC27-B05A62DC26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1926" y="2324906"/>
            <a:ext cx="5182222" cy="2208188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525856AE-C759-478F-BD12-95D81C0E08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4148" y="2532132"/>
            <a:ext cx="5791181" cy="2000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564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Ⅰ-2-8 </a:t>
            </a:r>
            <a:r>
              <a:rPr lang="ko-KR" altLang="en-US" dirty="0"/>
              <a:t>선형대수학 </a:t>
            </a:r>
            <a:r>
              <a:rPr lang="en-US" altLang="ko-KR" sz="4400" dirty="0"/>
              <a:t>(</a:t>
            </a:r>
            <a:r>
              <a:rPr lang="ko-KR" altLang="en-US" sz="4400" dirty="0"/>
              <a:t>이차형식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이차형식의 분류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12BF3874-6FDF-494B-AC27-B05A62DC26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1926" y="2324906"/>
            <a:ext cx="5182222" cy="2208188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525856AE-C759-478F-BD12-95D81C0E08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4148" y="2532132"/>
            <a:ext cx="5791181" cy="2000962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C11E9D0F-EE0A-4B17-884D-2D40C4A447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5962" y="4740320"/>
            <a:ext cx="8220075" cy="100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2529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Ⅰ-2-8 </a:t>
            </a:r>
            <a:r>
              <a:rPr lang="ko-KR" altLang="en-US" dirty="0"/>
              <a:t>선형대수학 </a:t>
            </a:r>
            <a:r>
              <a:rPr lang="en-US" altLang="ko-KR" sz="4400" dirty="0"/>
              <a:t>(</a:t>
            </a:r>
            <a:r>
              <a:rPr lang="ko-KR" altLang="en-US" sz="4400" dirty="0"/>
              <a:t>이차형식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이차형식과 관련된 정리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121B88F9-3F93-47EB-AD21-67FA6F9D4F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6486525" cy="116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966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Ⅰ-2-8 </a:t>
            </a:r>
            <a:r>
              <a:rPr lang="ko-KR" altLang="en-US" dirty="0"/>
              <a:t>선형대수학 </a:t>
            </a:r>
            <a:r>
              <a:rPr lang="en-US" altLang="ko-KR" sz="4400" dirty="0"/>
              <a:t>(</a:t>
            </a:r>
            <a:r>
              <a:rPr lang="ko-KR" altLang="en-US" sz="4400" dirty="0"/>
              <a:t>이차형식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주축정리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A8C2AF4A-A9DA-415B-A5B9-58447FD32F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8252" y="2365110"/>
            <a:ext cx="79057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646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Ⅰ-2-8 </a:t>
            </a:r>
            <a:r>
              <a:rPr lang="ko-KR" altLang="en-US" dirty="0"/>
              <a:t>선형대수학 </a:t>
            </a:r>
            <a:r>
              <a:rPr lang="en-US" altLang="ko-KR" sz="4400" dirty="0"/>
              <a:t>(</a:t>
            </a:r>
            <a:r>
              <a:rPr lang="ko-KR" altLang="en-US" sz="4400" dirty="0"/>
              <a:t>이차형식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이차형식과 관련된 정리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121B88F9-3F93-47EB-AD21-67FA6F9D4F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6486525" cy="116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431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Ⅰ-2-8 </a:t>
            </a:r>
            <a:r>
              <a:rPr lang="ko-KR" altLang="en-US" dirty="0"/>
              <a:t>선형대수학 </a:t>
            </a:r>
            <a:r>
              <a:rPr lang="en-US" altLang="ko-KR" sz="4400" dirty="0"/>
              <a:t>(</a:t>
            </a:r>
            <a:r>
              <a:rPr lang="ko-KR" altLang="en-US" sz="4400" dirty="0"/>
              <a:t>이차형식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BB847B48-427C-40F9-8AB6-99222F9E01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68869" y="1903445"/>
            <a:ext cx="6648560" cy="518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8625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Ⅰ-2-8 </a:t>
            </a:r>
            <a:r>
              <a:rPr lang="ko-KR" altLang="en-US" dirty="0"/>
              <a:t>선형대수학 </a:t>
            </a:r>
            <a:r>
              <a:rPr lang="en-US" altLang="ko-KR" sz="4400" dirty="0"/>
              <a:t>(</a:t>
            </a:r>
            <a:r>
              <a:rPr lang="ko-KR" altLang="en-US" sz="4400" dirty="0"/>
              <a:t>이차형식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AF6C15D9-6570-45F5-8740-35582BD6B5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91062" y="1879335"/>
            <a:ext cx="681990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181234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1341</TotalTime>
  <Words>68</Words>
  <Application>Microsoft Office PowerPoint</Application>
  <PresentationFormat>와이드스크린</PresentationFormat>
  <Paragraphs>17</Paragraphs>
  <Slides>8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2" baseType="lpstr">
      <vt:lpstr>맑은 고딕</vt:lpstr>
      <vt:lpstr>Calibri</vt:lpstr>
      <vt:lpstr>Calibri Light</vt:lpstr>
      <vt:lpstr>추억</vt:lpstr>
      <vt:lpstr>비즈니스를 위한 통계학 Part1 경제경영통계의 소개 및 데이터 Ⅰ-2-8 기초수학 (이차형식2) </vt:lpstr>
      <vt:lpstr>Ⅰ-2-8 선형대수학 (이차형식)</vt:lpstr>
      <vt:lpstr>Ⅰ-2-8 선형대수학 (이차형식)</vt:lpstr>
      <vt:lpstr>Ⅰ-2-8 선형대수학 (이차형식)</vt:lpstr>
      <vt:lpstr>Ⅰ-2-8 선형대수학 (이차형식)</vt:lpstr>
      <vt:lpstr>Ⅰ-2-8 선형대수학 (이차형식)</vt:lpstr>
      <vt:lpstr>Ⅰ-2-8 선형대수학 (이차형식)</vt:lpstr>
      <vt:lpstr>Ⅰ-2-8 선형대수학 (이차형식)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60</cp:revision>
  <dcterms:created xsi:type="dcterms:W3CDTF">2020-03-28T01:35:51Z</dcterms:created>
  <dcterms:modified xsi:type="dcterms:W3CDTF">2020-05-30T10:21:03Z</dcterms:modified>
</cp:coreProperties>
</file>