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4" r:id="rId2"/>
    <p:sldId id="279" r:id="rId3"/>
    <p:sldId id="280" r:id="rId4"/>
    <p:sldId id="281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비즈니스를 위한 통계학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경제경영통계의 소개 및 데이터</a:t>
            </a:r>
            <a:br>
              <a:rPr lang="en-US" altLang="ko-KR" sz="3600" dirty="0"/>
            </a:br>
            <a:r>
              <a:rPr lang="en-US" altLang="ko-KR" sz="3600" dirty="0"/>
              <a:t>Ⅰ-2-4 </a:t>
            </a:r>
            <a:r>
              <a:rPr lang="ko-KR" altLang="en-US" sz="3600" dirty="0"/>
              <a:t>기초수학 </a:t>
            </a:r>
            <a:r>
              <a:rPr lang="en-US" altLang="ko-KR" sz="3600" dirty="0"/>
              <a:t>(</a:t>
            </a:r>
            <a:r>
              <a:rPr lang="ko-KR" altLang="en-US" sz="3600" dirty="0"/>
              <a:t>경영경제학에서의 행렬의 활용</a:t>
            </a:r>
            <a:r>
              <a:rPr lang="en-US" altLang="ko-KR" sz="3600" dirty="0"/>
              <a:t>)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아이티고 강사 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수요곡선과 공급곡선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B0288FDC-0A6B-49E8-8726-9636A99876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0660" y="2390523"/>
            <a:ext cx="7188396" cy="301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564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수요곡선과 공급곡선</a:t>
            </a:r>
          </a:p>
        </p:txBody>
      </p:sp>
      <p:pic>
        <p:nvPicPr>
          <p:cNvPr id="7" name="내용 개체 틀 6">
            <a:extLst>
              <a:ext uri="{FF2B5EF4-FFF2-40B4-BE49-F238E27FC236}">
                <a16:creationId xmlns:a16="http://schemas.microsoft.com/office/drawing/2014/main" id="{E7220EED-C28E-441D-8B44-A78A75EB2C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470622"/>
            <a:ext cx="10058400" cy="265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712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수요곡선과 공급곡선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D96233CD-9906-423F-8A91-E0663A9C0A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445160"/>
            <a:ext cx="10058400" cy="2675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387440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306</TotalTime>
  <Words>42</Words>
  <Application>Microsoft Office PowerPoint</Application>
  <PresentationFormat>와이드스크린</PresentationFormat>
  <Paragraphs>9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8" baseType="lpstr">
      <vt:lpstr>맑은 고딕</vt:lpstr>
      <vt:lpstr>Calibri</vt:lpstr>
      <vt:lpstr>Calibri Light</vt:lpstr>
      <vt:lpstr>추억</vt:lpstr>
      <vt:lpstr>비즈니스를 위한 통계학 Part1 경제경영통계의 소개 및 데이터 Ⅰ-2-4 기초수학 (경영경제학에서의 행렬의 활용) </vt:lpstr>
      <vt:lpstr>Ⅰ-2-4 선형대수학 (행렬식)</vt:lpstr>
      <vt:lpstr>Ⅰ-2-4 선형대수학 (행렬식)</vt:lpstr>
      <vt:lpstr>Ⅰ-2-4 선형대수학 (행렬식)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29</cp:revision>
  <dcterms:created xsi:type="dcterms:W3CDTF">2020-03-28T01:35:51Z</dcterms:created>
  <dcterms:modified xsi:type="dcterms:W3CDTF">2020-05-30T11:08:10Z</dcterms:modified>
</cp:coreProperties>
</file>