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0"/>
  </p:notesMasterIdLst>
  <p:sldIdLst>
    <p:sldId id="264" r:id="rId2"/>
    <p:sldId id="265" r:id="rId3"/>
    <p:sldId id="266" r:id="rId4"/>
    <p:sldId id="272" r:id="rId5"/>
    <p:sldId id="267" r:id="rId6"/>
    <p:sldId id="269" r:id="rId7"/>
    <p:sldId id="271" r:id="rId8"/>
    <p:sldId id="268" r:id="rId9"/>
    <p:sldId id="273" r:id="rId10"/>
    <p:sldId id="274" r:id="rId11"/>
    <p:sldId id="284" r:id="rId12"/>
    <p:sldId id="285" r:id="rId13"/>
    <p:sldId id="286" r:id="rId14"/>
    <p:sldId id="287" r:id="rId15"/>
    <p:sldId id="288" r:id="rId16"/>
    <p:sldId id="275" r:id="rId17"/>
    <p:sldId id="276" r:id="rId18"/>
    <p:sldId id="277" r:id="rId19"/>
    <p:sldId id="278" r:id="rId20"/>
    <p:sldId id="279" r:id="rId21"/>
    <p:sldId id="280" r:id="rId22"/>
    <p:sldId id="281" r:id="rId23"/>
    <p:sldId id="283" r:id="rId24"/>
    <p:sldId id="282" r:id="rId25"/>
    <p:sldId id="289" r:id="rId26"/>
    <p:sldId id="290" r:id="rId27"/>
    <p:sldId id="291" r:id="rId28"/>
    <p:sldId id="292" r:id="rId2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93" autoAdjust="0"/>
    <p:restoredTop sz="94660"/>
  </p:normalViewPr>
  <p:slideViewPr>
    <p:cSldViewPr snapToGrid="0">
      <p:cViewPr varScale="1">
        <p:scale>
          <a:sx n="83" d="100"/>
          <a:sy n="83" d="100"/>
        </p:scale>
        <p:origin x="523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5" d="100"/>
          <a:sy n="65" d="100"/>
        </p:scale>
        <p:origin x="3154" y="3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29E69FB-C308-48F1-BBAF-A53E39FA1082}" type="datetimeFigureOut">
              <a:rPr lang="ko-KR" altLang="en-US" smtClean="0"/>
              <a:t>2020-05-30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DD19A7-B0BC-45DC-BD14-D88165E36B4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9587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82869989-EB00-4EE7-BCB5-25BDC5BB29F8}" type="slidenum">
              <a:rPr lang="en-US" altLang="ko-KR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1</a:t>
            </a:fld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0190996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FE2448-83A6-49E8-B723-68366890FACF}" type="datetimeFigureOut">
              <a:rPr lang="ko-KR" altLang="en-US" smtClean="0"/>
              <a:t>2020-05-30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/>
              <a:t>learnaday.kr</a:t>
            </a:r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9DE072-0E3D-4068-B2F0-7E47AFAFB31B}" type="slidenum">
              <a:rPr lang="ko-KR" altLang="en-US" smtClean="0"/>
              <a:t>‹#›</a:t>
            </a:fld>
            <a:endParaRPr lang="ko-KR" alt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812159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FE2448-83A6-49E8-B723-68366890FACF}" type="datetimeFigureOut">
              <a:rPr lang="ko-KR" altLang="en-US" smtClean="0"/>
              <a:t>2020-05-30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9DE072-0E3D-4068-B2F0-7E47AFAFB31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23181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FE2448-83A6-49E8-B723-68366890FACF}" type="datetimeFigureOut">
              <a:rPr lang="ko-KR" altLang="en-US" smtClean="0"/>
              <a:t>2020-05-30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9DE072-0E3D-4068-B2F0-7E47AFAFB31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897349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FE2448-83A6-49E8-B723-68366890FACF}" type="datetimeFigureOut">
              <a:rPr lang="ko-KR" altLang="en-US" smtClean="0"/>
              <a:t>2020-05-30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9DE072-0E3D-4068-B2F0-7E47AFAFB31B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7" name="직사각형 6">
            <a:extLst>
              <a:ext uri="{FF2B5EF4-FFF2-40B4-BE49-F238E27FC236}">
                <a16:creationId xmlns:a16="http://schemas.microsoft.com/office/drawing/2014/main" id="{DE6F79AA-B803-408E-9BF1-BF1E63A249DC}"/>
              </a:ext>
            </a:extLst>
          </p:cNvPr>
          <p:cNvSpPr/>
          <p:nvPr userDrawn="1"/>
        </p:nvSpPr>
        <p:spPr>
          <a:xfrm>
            <a:off x="328471" y="896648"/>
            <a:ext cx="412072" cy="159798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087084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구역 머리글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FE2448-83A6-49E8-B723-68366890FACF}" type="datetimeFigureOut">
              <a:rPr lang="ko-KR" altLang="en-US" smtClean="0"/>
              <a:t>2020-05-30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9DE072-0E3D-4068-B2F0-7E47AFAFB31B}" type="slidenum">
              <a:rPr lang="ko-KR" altLang="en-US" smtClean="0"/>
              <a:t>‹#›</a:t>
            </a:fld>
            <a:endParaRPr lang="ko-KR" alt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202276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FE2448-83A6-49E8-B723-68366890FACF}" type="datetimeFigureOut">
              <a:rPr lang="ko-KR" altLang="en-US" smtClean="0"/>
              <a:t>2020-05-30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9DE072-0E3D-4068-B2F0-7E47AFAFB31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260092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FE2448-83A6-49E8-B723-68366890FACF}" type="datetimeFigureOut">
              <a:rPr lang="ko-KR" altLang="en-US" smtClean="0"/>
              <a:t>2020-05-30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9DE072-0E3D-4068-B2F0-7E47AFAFB31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930302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FE2448-83A6-49E8-B723-68366890FACF}" type="datetimeFigureOut">
              <a:rPr lang="ko-KR" altLang="en-US" smtClean="0"/>
              <a:t>2020-05-30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9DE072-0E3D-4068-B2F0-7E47AFAFB31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737607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FE2448-83A6-49E8-B723-68366890FACF}" type="datetimeFigureOut">
              <a:rPr lang="ko-KR" altLang="en-US" smtClean="0"/>
              <a:t>2020-05-30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9DE072-0E3D-4068-B2F0-7E47AFAFB31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239884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A9FE2448-83A6-49E8-B723-68366890FACF}" type="datetimeFigureOut">
              <a:rPr lang="ko-KR" altLang="en-US" smtClean="0"/>
              <a:t>2020-05-30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F9DE072-0E3D-4068-B2F0-7E47AFAFB31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013407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FE2448-83A6-49E8-B723-68366890FACF}" type="datetimeFigureOut">
              <a:rPr lang="ko-KR" altLang="en-US" smtClean="0"/>
              <a:t>2020-05-30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9DE072-0E3D-4068-B2F0-7E47AFAFB31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831188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A9FE2448-83A6-49E8-B723-68366890FACF}" type="datetimeFigureOut">
              <a:rPr lang="ko-KR" altLang="en-US" smtClean="0"/>
              <a:t>2020-05-30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r>
              <a:rPr lang="en-US" altLang="ko-KR"/>
              <a:t>learnaday.kr</a:t>
            </a:r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7F9DE072-0E3D-4068-B2F0-7E47AFAFB31B}" type="slidenum">
              <a:rPr lang="ko-KR" altLang="en-US" smtClean="0"/>
              <a:t>‹#›</a:t>
            </a:fld>
            <a:endParaRPr lang="ko-KR" alt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536748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1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em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em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emf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emf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emf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 rtlCol="0">
            <a:normAutofit/>
          </a:bodyPr>
          <a:lstStyle/>
          <a:p>
            <a:pPr algn="r"/>
            <a:r>
              <a:rPr lang="ko-KR" altLang="en-US" sz="60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비즈니스를 위한 통계학</a:t>
            </a:r>
            <a:br>
              <a:rPr lang="en-US" altLang="ko-KR" sz="6000" dirty="0"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r>
              <a:rPr lang="en-US" altLang="ko-KR" sz="3600" dirty="0">
                <a:latin typeface="맑은 고딕" panose="020B0503020000020004" pitchFamily="50" charset="-127"/>
              </a:rPr>
              <a:t>Part1 </a:t>
            </a:r>
            <a:r>
              <a:rPr lang="ko-KR" altLang="en-US" sz="3600">
                <a:latin typeface="맑은 고딕" panose="020B0503020000020004" pitchFamily="50" charset="-127"/>
              </a:rPr>
              <a:t>경제경영통계의 소개 및 데이터</a:t>
            </a:r>
            <a:br>
              <a:rPr lang="en-US" altLang="ko-KR" sz="3600" dirty="0"/>
            </a:br>
            <a:r>
              <a:rPr lang="en-US" altLang="ko-KR" sz="3600" dirty="0"/>
              <a:t>Ⅰ-3-3 </a:t>
            </a:r>
            <a:r>
              <a:rPr lang="ko-KR" altLang="en-US" sz="3600" dirty="0"/>
              <a:t>기초수학</a:t>
            </a:r>
            <a:r>
              <a:rPr lang="en-US" altLang="ko-KR" sz="3600" dirty="0"/>
              <a:t>3</a:t>
            </a:r>
            <a:r>
              <a:rPr lang="en-US" altLang="ko-KR" sz="3600" dirty="0">
                <a:latin typeface="08서울남산체 B" panose="02020603020101020101" pitchFamily="18" charset="-127"/>
                <a:ea typeface="08서울남산체 B" panose="02020603020101020101" pitchFamily="18" charset="-127"/>
              </a:rPr>
              <a:t> (</a:t>
            </a:r>
            <a:r>
              <a:rPr lang="ko-KR" altLang="en-US" sz="3600" dirty="0">
                <a:latin typeface="08서울남산체 B" panose="02020603020101020101" pitchFamily="18" charset="-127"/>
                <a:ea typeface="08서울남산체 B" panose="02020603020101020101" pitchFamily="18" charset="-127"/>
              </a:rPr>
              <a:t>함수의 미분</a:t>
            </a:r>
            <a:r>
              <a:rPr lang="en-US" altLang="ko-KR" sz="3600" dirty="0">
                <a:latin typeface="08서울남산체 B" panose="02020603020101020101" pitchFamily="18" charset="-127"/>
                <a:ea typeface="08서울남산체 B" panose="02020603020101020101" pitchFamily="18" charset="-127"/>
              </a:rPr>
              <a:t>)</a:t>
            </a:r>
            <a:r>
              <a:rPr lang="ko-KR" altLang="en-US" sz="60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 rtlCol="0"/>
          <a:lstStyle/>
          <a:p>
            <a:pPr algn="r" rtl="0"/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아이티고 강사 이정훈</a:t>
            </a:r>
          </a:p>
        </p:txBody>
      </p:sp>
    </p:spTree>
    <p:extLst>
      <p:ext uri="{BB962C8B-B14F-4D97-AF65-F5344CB8AC3E}">
        <p14:creationId xmlns:p14="http://schemas.microsoft.com/office/powerpoint/2010/main" val="106904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40CC145-1241-473E-B3FC-5B28ACFEC0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도함수의 활용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74ABA299-AF5D-406C-8840-F138E9D78B8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o-KR" altLang="en-US" dirty="0"/>
              <a:t>예제</a:t>
            </a: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2ED4D3B9-F2EF-4DA7-8961-D6860AF891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7280" y="2320466"/>
            <a:ext cx="9688945" cy="1027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973061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40CC145-1241-473E-B3FC-5B28ACFEC0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도함수의 활용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74ABA299-AF5D-406C-8840-F138E9D78B8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o-KR" altLang="en-US" dirty="0"/>
              <a:t>경영경제학에서의 응용</a:t>
            </a: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488E402F-9B1D-4898-9C52-5549E494632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5382" y="2353464"/>
            <a:ext cx="9374909" cy="716554"/>
          </a:xfrm>
          <a:prstGeom prst="rect">
            <a:avLst/>
          </a:prstGeom>
        </p:spPr>
      </p:pic>
      <p:pic>
        <p:nvPicPr>
          <p:cNvPr id="6" name="그림 5">
            <a:extLst>
              <a:ext uri="{FF2B5EF4-FFF2-40B4-BE49-F238E27FC236}">
                <a16:creationId xmlns:a16="http://schemas.microsoft.com/office/drawing/2014/main" id="{772CBBE7-FE18-438D-8C14-B3962836442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65382" y="3070018"/>
            <a:ext cx="9374909" cy="25433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919077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40CC145-1241-473E-B3FC-5B28ACFEC0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도함수의 활용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74ABA299-AF5D-406C-8840-F138E9D78B8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o-KR" altLang="en-US" dirty="0"/>
              <a:t>경영경제학에서의 응용</a:t>
            </a: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BF069D82-15D7-45C9-AE96-CA5A390E9E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3498" y="2254337"/>
            <a:ext cx="9461334" cy="25023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593593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40CC145-1241-473E-B3FC-5B28ACFEC0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도함수의 활용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74ABA299-AF5D-406C-8840-F138E9D78B8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o-KR" altLang="en-US" dirty="0"/>
              <a:t>경영경제학에서의 응용</a:t>
            </a: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BF31E8EB-CDB2-4BFA-A053-26BFCA4E30C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2254" y="2182979"/>
            <a:ext cx="7887855" cy="4055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599459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40CC145-1241-473E-B3FC-5B28ACFEC0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도함수의 활용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74ABA299-AF5D-406C-8840-F138E9D78B8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o-KR" altLang="en-US" dirty="0"/>
              <a:t>경영경제학에서의 응용</a:t>
            </a: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BF31E8EB-CDB2-4BFA-A053-26BFCA4E30C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2254" y="2182979"/>
            <a:ext cx="7887855" cy="4055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929249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40CC145-1241-473E-B3FC-5B28ACFEC0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도함수의 활용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74ABA299-AF5D-406C-8840-F138E9D78B8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o-KR" altLang="en-US" dirty="0"/>
              <a:t>예제</a:t>
            </a: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B54CF880-333E-4EA8-95F0-EC0475901E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7281" y="2227362"/>
            <a:ext cx="9930938" cy="25293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411930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40CC145-1241-473E-B3FC-5B28ACFEC0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도함수의 활용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74ABA299-AF5D-406C-8840-F138E9D78B8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o-KR" altLang="en-US" dirty="0"/>
              <a:t>다변수함수의 도함수 활용</a:t>
            </a: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1D245303-3B99-4135-A737-13D790DF4F4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3781" y="2337871"/>
            <a:ext cx="8754603" cy="21822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459743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40CC145-1241-473E-B3FC-5B28ACFEC0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도함수의 활용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74ABA299-AF5D-406C-8840-F138E9D78B8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o-KR" altLang="en-US" dirty="0" err="1"/>
              <a:t>페르마의</a:t>
            </a:r>
            <a:r>
              <a:rPr lang="ko-KR" altLang="en-US" dirty="0"/>
              <a:t> 정리</a:t>
            </a: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833D2A9C-99E6-4A5D-8E45-B875DD06314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1490" y="2268049"/>
            <a:ext cx="8805047" cy="743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206516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40CC145-1241-473E-B3FC-5B28ACFEC0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도함수의 활용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74ABA299-AF5D-406C-8840-F138E9D78B8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o-KR" altLang="en-US" dirty="0"/>
              <a:t>예제</a:t>
            </a: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7721AA31-AFD1-4221-8BE4-A51DF2AC1D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0728" y="2245169"/>
            <a:ext cx="9245600" cy="4786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647035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40CC145-1241-473E-B3FC-5B28ACFEC0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도함수의 활용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74ABA299-AF5D-406C-8840-F138E9D78B8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o-KR" altLang="en-US" dirty="0"/>
              <a:t>다변수함수의 도함수 활용</a:t>
            </a: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E8E15F82-D277-48B8-8492-BFEE195108F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0938" y="2279118"/>
            <a:ext cx="9870123" cy="3327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80830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40CC145-1241-473E-B3FC-5B28ACFEC0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도함수의 활용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74ABA299-AF5D-406C-8840-F138E9D78B8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o-KR" altLang="en-US" dirty="0"/>
              <a:t>일변수함수의 도함수 활용</a:t>
            </a: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F6925819-D2CE-4E52-B78C-53580E7B2E6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7280" y="2230589"/>
            <a:ext cx="9025775" cy="17333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316474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40CC145-1241-473E-B3FC-5B28ACFEC0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도함수의 활용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74ABA299-AF5D-406C-8840-F138E9D78B8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o-KR" altLang="en-US" dirty="0"/>
              <a:t>예제</a:t>
            </a: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9402E839-21FA-44E4-BD67-A7664FFCA2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2255" y="2229683"/>
            <a:ext cx="9384145" cy="410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674093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40CC145-1241-473E-B3FC-5B28ACFEC0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도함수의 활용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74ABA299-AF5D-406C-8840-F138E9D78B8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o-KR" altLang="en-US" dirty="0"/>
              <a:t>다변수함수의 도함수 활용</a:t>
            </a: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177C0173-2C76-4F64-A25E-EB0D855F33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7280" y="2274452"/>
            <a:ext cx="9902080" cy="3165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840434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40CC145-1241-473E-B3FC-5B28ACFEC0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도함수의 활용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74ABA299-AF5D-406C-8840-F138E9D78B8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o-KR" altLang="en-US" dirty="0"/>
              <a:t>예제</a:t>
            </a: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E04EEACC-F08C-489C-B9C9-70C75665AA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3018" y="2272915"/>
            <a:ext cx="8488218" cy="6837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685332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40CC145-1241-473E-B3FC-5B28ACFEC0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도함수의 활용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74ABA299-AF5D-406C-8840-F138E9D78B8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o-KR" altLang="en-US" dirty="0"/>
              <a:t>다변수함수의 도함수 활용</a:t>
            </a: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B4792843-4EB3-4AD0-BBE0-1D9D4F98C6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1301" y="2315624"/>
            <a:ext cx="9923419" cy="28197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170433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40CC145-1241-473E-B3FC-5B28ACFEC0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도함수의 활용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74ABA299-AF5D-406C-8840-F138E9D78B8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o-KR" altLang="en-US" dirty="0"/>
              <a:t>예제</a:t>
            </a: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72B2F5B2-31E5-46C2-849A-AE456483C9D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6145" y="2326888"/>
            <a:ext cx="8977745" cy="6981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868617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40CC145-1241-473E-B3FC-5B28ACFEC0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도함수의 활용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74ABA299-AF5D-406C-8840-F138E9D78B8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o-KR" altLang="en-US" dirty="0"/>
              <a:t>경영경제학에서의 응용</a:t>
            </a: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60C6C77C-58A7-4C3E-B8FB-5841138ACE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8437" y="2339281"/>
            <a:ext cx="9236363" cy="2420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557510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40CC145-1241-473E-B3FC-5B28ACFEC0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도함수의 활용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74ABA299-AF5D-406C-8840-F138E9D78B8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o-KR" altLang="en-US" dirty="0"/>
              <a:t>경영경제학에서의 응용</a:t>
            </a: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D8FB3123-7367-4270-BF6E-881927BC92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2255" y="2373331"/>
            <a:ext cx="10058400" cy="21113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77802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40CC145-1241-473E-B3FC-5B28ACFEC0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도함수의 활용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74ABA299-AF5D-406C-8840-F138E9D78B8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o-KR" altLang="en-US" dirty="0"/>
              <a:t>경영경제학에서의 응용</a:t>
            </a: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093659EE-9314-489B-908B-5A57AB21D7E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8436" y="2378226"/>
            <a:ext cx="9581296" cy="1288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284160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40CC145-1241-473E-B3FC-5B28ACFEC0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도함수의 활용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74ABA299-AF5D-406C-8840-F138E9D78B8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o-KR" altLang="en-US" dirty="0"/>
              <a:t>예제</a:t>
            </a: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15620C2C-B69A-45AD-AC39-776ACBF755B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2255" y="2223959"/>
            <a:ext cx="10058400" cy="4030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11453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40CC145-1241-473E-B3FC-5B28ACFEC0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도함수의 활용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74ABA299-AF5D-406C-8840-F138E9D78B8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o-KR" altLang="en-US" dirty="0"/>
              <a:t>일변수함수의 도함수 활용</a:t>
            </a: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5020808D-4F43-4D97-9F46-F04CD73DE61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7280" y="2261304"/>
            <a:ext cx="9476509" cy="17147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285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40CC145-1241-473E-B3FC-5B28ACFEC0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도함수의 활용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74ABA299-AF5D-406C-8840-F138E9D78B8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o-KR" altLang="en-US" dirty="0"/>
              <a:t>일변수함수의 도함수 활용</a:t>
            </a: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28D71575-F4D6-4636-B603-A23F6ACF86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9201" y="2315368"/>
            <a:ext cx="9744364" cy="12486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87956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40CC145-1241-473E-B3FC-5B28ACFEC0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도함수의 활용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74ABA299-AF5D-406C-8840-F138E9D78B8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o-KR" altLang="en-US" dirty="0"/>
              <a:t>예제</a:t>
            </a: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B6B51F47-3D20-4CBF-A6A2-43611F4EE6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5382" y="2344477"/>
            <a:ext cx="10058400" cy="36335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79435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40CC145-1241-473E-B3FC-5B28ACFEC0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도함수의 활용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74ABA299-AF5D-406C-8840-F138E9D78B8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o-KR" altLang="en-US" dirty="0" err="1"/>
              <a:t>페르마의</a:t>
            </a:r>
            <a:r>
              <a:rPr lang="ko-KR" altLang="en-US" dirty="0"/>
              <a:t> 정리</a:t>
            </a: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D7FDE13C-1A77-4CAD-95D6-DF121F539A3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3782" y="2378587"/>
            <a:ext cx="9153236" cy="453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14587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40CC145-1241-473E-B3FC-5B28ACFEC0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도함수의 활용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74ABA299-AF5D-406C-8840-F138E9D78B8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o-KR" altLang="en-US" dirty="0"/>
              <a:t>예제</a:t>
            </a: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D293DA1D-0D21-49AE-BAEE-D739146B7E1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9200" y="2312858"/>
            <a:ext cx="8534400" cy="4117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904461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40CC145-1241-473E-B3FC-5B28ACFEC0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도함수의 활용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74ABA299-AF5D-406C-8840-F138E9D78B8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o-KR" altLang="en-US" dirty="0"/>
              <a:t>일변수함수의 도함수 활용</a:t>
            </a:r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id="{0D7C9C46-6697-448B-BE9D-11F4DEF376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3018" y="2393453"/>
            <a:ext cx="9301018" cy="1157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66484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40CC145-1241-473E-B3FC-5B28ACFEC0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도함수의 활용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74ABA299-AF5D-406C-8840-F138E9D78B8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o-KR" altLang="en-US" dirty="0"/>
              <a:t>일변수함수의 도함수 활용</a:t>
            </a: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B03F7A80-EE0D-46F6-AADE-24A629544FF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9200" y="2355647"/>
            <a:ext cx="9513455" cy="21467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5919760"/>
      </p:ext>
    </p:extLst>
  </p:cSld>
  <p:clrMapOvr>
    <a:masterClrMapping/>
  </p:clrMapOvr>
</p:sld>
</file>

<file path=ppt/theme/theme1.xml><?xml version="1.0" encoding="utf-8"?>
<a:theme xmlns:a="http://schemas.openxmlformats.org/drawingml/2006/main" name="추억">
  <a:themeElements>
    <a:clrScheme name="추억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추억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추억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1251</TotalTime>
  <Words>129</Words>
  <Application>Microsoft Office PowerPoint</Application>
  <PresentationFormat>와이드스크린</PresentationFormat>
  <Paragraphs>57</Paragraphs>
  <Slides>28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28</vt:i4>
      </vt:variant>
    </vt:vector>
  </HeadingPairs>
  <TitlesOfParts>
    <vt:vector size="33" baseType="lpstr">
      <vt:lpstr>08서울남산체 B</vt:lpstr>
      <vt:lpstr>맑은 고딕</vt:lpstr>
      <vt:lpstr>Calibri</vt:lpstr>
      <vt:lpstr>Calibri Light</vt:lpstr>
      <vt:lpstr>추억</vt:lpstr>
      <vt:lpstr>비즈니스를 위한 통계학 Part1 경제경영통계의 소개 및 데이터 Ⅰ-3-3 기초수학3 (함수의 미분) </vt:lpstr>
      <vt:lpstr>도함수의 활용</vt:lpstr>
      <vt:lpstr>도함수의 활용</vt:lpstr>
      <vt:lpstr>도함수의 활용</vt:lpstr>
      <vt:lpstr>도함수의 활용</vt:lpstr>
      <vt:lpstr>도함수의 활용</vt:lpstr>
      <vt:lpstr>도함수의 활용</vt:lpstr>
      <vt:lpstr>도함수의 활용</vt:lpstr>
      <vt:lpstr>도함수의 활용</vt:lpstr>
      <vt:lpstr>도함수의 활용</vt:lpstr>
      <vt:lpstr>도함수의 활용</vt:lpstr>
      <vt:lpstr>도함수의 활용</vt:lpstr>
      <vt:lpstr>도함수의 활용</vt:lpstr>
      <vt:lpstr>도함수의 활용</vt:lpstr>
      <vt:lpstr>도함수의 활용</vt:lpstr>
      <vt:lpstr>도함수의 활용</vt:lpstr>
      <vt:lpstr>도함수의 활용</vt:lpstr>
      <vt:lpstr>도함수의 활용</vt:lpstr>
      <vt:lpstr>도함수의 활용</vt:lpstr>
      <vt:lpstr>도함수의 활용</vt:lpstr>
      <vt:lpstr>도함수의 활용</vt:lpstr>
      <vt:lpstr>도함수의 활용</vt:lpstr>
      <vt:lpstr>도함수의 활용</vt:lpstr>
      <vt:lpstr>도함수의 활용</vt:lpstr>
      <vt:lpstr>도함수의 활용</vt:lpstr>
      <vt:lpstr>도함수의 활용</vt:lpstr>
      <vt:lpstr>도함수의 활용</vt:lpstr>
      <vt:lpstr>도함수의 활용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Lee Teddy</dc:creator>
  <cp:lastModifiedBy>정훈 이</cp:lastModifiedBy>
  <cp:revision>53</cp:revision>
  <dcterms:created xsi:type="dcterms:W3CDTF">2019-12-24T09:09:29Z</dcterms:created>
  <dcterms:modified xsi:type="dcterms:W3CDTF">2020-05-30T10:01:13Z</dcterms:modified>
</cp:coreProperties>
</file>