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4" r:id="rId2"/>
    <p:sldId id="259" r:id="rId3"/>
    <p:sldId id="263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21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1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973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E6F79AA-B803-408E-9BF1-BF1E63A249DC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870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22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600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03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7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3988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340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311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674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Relationship Id="rId1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8.gif"/><Relationship Id="rId7" Type="http://schemas.openxmlformats.org/officeDocument/2006/relationships/image" Target="../media/image2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25.gif"/><Relationship Id="rId5" Type="http://schemas.openxmlformats.org/officeDocument/2006/relationships/image" Target="../media/image20.gif"/><Relationship Id="rId10" Type="http://schemas.openxmlformats.org/officeDocument/2006/relationships/image" Target="../media/image24.gif"/><Relationship Id="rId4" Type="http://schemas.openxmlformats.org/officeDocument/2006/relationships/image" Target="../media/image19.gif"/><Relationship Id="rId9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/>
            </a:br>
            <a:r>
              <a:rPr lang="en-US" altLang="ko-KR" sz="3600"/>
              <a:t>Ⅰ-3-2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2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함수의 극한과 연속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400" dirty="0"/>
              <a:t>일변수함수의 극한과 연속이란 무엇인가</a:t>
            </a:r>
            <a:r>
              <a:rPr lang="en-US" altLang="ko-KR" sz="4400" dirty="0"/>
              <a:t>?</a:t>
            </a:r>
            <a:endParaRPr lang="ko-KR" altLang="en-US" sz="44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는              </a:t>
            </a:r>
            <a:r>
              <a:rPr lang="ko-KR" altLang="en-US" dirty="0" err="1"/>
              <a:t>를</a:t>
            </a:r>
            <a:r>
              <a:rPr lang="ko-KR" altLang="en-US" dirty="0"/>
              <a:t> 포함하는 열린구간에서 정의된 함수라 하자</a:t>
            </a:r>
            <a:r>
              <a:rPr lang="en-US" altLang="ko-KR" dirty="0"/>
              <a:t>.  	</a:t>
            </a:r>
          </a:p>
          <a:p>
            <a:pPr marL="0" indent="0">
              <a:buNone/>
            </a:pPr>
            <a:r>
              <a:rPr lang="ko-KR" altLang="en-US" dirty="0"/>
              <a:t>다음 조건을 만족할 때</a:t>
            </a:r>
            <a:r>
              <a:rPr lang="en-US" altLang="ko-KR" dirty="0"/>
              <a:t>,     </a:t>
            </a:r>
            <a:r>
              <a:rPr lang="ko-KR" altLang="en-US" dirty="0"/>
              <a:t>가    로 접근할 때             의 극한을 이라 하고</a:t>
            </a:r>
            <a:r>
              <a:rPr lang="en-US" altLang="ko-KR" dirty="0"/>
              <a:t>,                                 </a:t>
            </a:r>
            <a:r>
              <a:rPr lang="ko-KR" altLang="en-US" dirty="0"/>
              <a:t>로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표기한다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  <a:p>
            <a:pPr marL="0" indent="0" fontAlgn="base" latinLnBrk="0">
              <a:buNone/>
            </a:pPr>
            <a:endParaRPr lang="en-US" altLang="ko-KR" dirty="0"/>
          </a:p>
          <a:p>
            <a:pPr marL="0" indent="0" fontAlgn="base" latinLnBrk="0">
              <a:buNone/>
            </a:pPr>
            <a:r>
              <a:rPr lang="en-US" altLang="ko-KR" dirty="0"/>
              <a:t> 							</a:t>
            </a:r>
            <a:r>
              <a:rPr lang="ko-KR" altLang="en-US" dirty="0"/>
              <a:t>⟹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특히</a:t>
            </a:r>
            <a:r>
              <a:rPr lang="en-US" altLang="ko-KR" dirty="0"/>
              <a:t>,                        </a:t>
            </a:r>
            <a:r>
              <a:rPr lang="ko-KR" altLang="en-US" dirty="0"/>
              <a:t>인 경우 연속</a:t>
            </a:r>
            <a:r>
              <a:rPr lang="en-US" altLang="ko-KR" dirty="0"/>
              <a:t>(continuous)</a:t>
            </a:r>
            <a:r>
              <a:rPr lang="ko-KR" altLang="en-US" dirty="0"/>
              <a:t>이라고 한다</a:t>
            </a:r>
            <a:r>
              <a:rPr lang="en-US" altLang="ko-KR" dirty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943513176" descr="DRW000058045f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571" y="1817688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837186832" descr="DRW000058045f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798" y="1835151"/>
            <a:ext cx="7000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599721528" descr="DRW00004f6c693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2231571"/>
            <a:ext cx="1714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599723328" descr="DRW00004f6c694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049" y="2234292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_x599725200" descr="DRW00004f6c695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641" y="2231571"/>
            <a:ext cx="6048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3" name="_x599725704" descr="DRW00004f6c695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268" y="2231571"/>
            <a:ext cx="1905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_x599727648" descr="DRW00004f6c696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013" y="2184824"/>
            <a:ext cx="17907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7" name="_x599758248" descr="DRW00004f6c696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378" y="3659381"/>
            <a:ext cx="10525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9" name="_x599762496" descr="DRW00004f6c697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787" y="3659019"/>
            <a:ext cx="9763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1" name="_x599759184" descr="DRW00004f6c698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996" y="3659019"/>
            <a:ext cx="4286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3" name="_x599759832" descr="DRW00004f6c698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517" y="3659019"/>
            <a:ext cx="19446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5" name="_x599765232" descr="DRW00004f6c699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725" y="3659019"/>
            <a:ext cx="18970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7" name="_x510098560" descr="DRW00004f6c699c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496" y="4565650"/>
            <a:ext cx="11096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>
            <a:normAutofit/>
          </a:bodyPr>
          <a:lstStyle/>
          <a:p>
            <a:r>
              <a:rPr lang="ko-KR" altLang="en-US" dirty="0"/>
              <a:t>다음 극한값이 존재하는지 </a:t>
            </a:r>
            <a:r>
              <a:rPr lang="ko-KR" altLang="en-US" dirty="0" err="1"/>
              <a:t>확인해보시오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(2)</a:t>
            </a:r>
          </a:p>
          <a:p>
            <a:pPr marL="0" indent="0">
              <a:buNone/>
            </a:pPr>
            <a:r>
              <a:rPr lang="en-US" altLang="ko-KR" dirty="0"/>
              <a:t>       </a:t>
            </a:r>
          </a:p>
          <a:p>
            <a:pPr marL="0" indent="0">
              <a:buNone/>
            </a:pPr>
            <a:r>
              <a:rPr lang="en-US" altLang="ko-KR" dirty="0"/>
              <a:t>       (</a:t>
            </a:r>
            <a:r>
              <a:rPr lang="ko-KR" altLang="en-US" dirty="0"/>
              <a:t>단</a:t>
            </a:r>
            <a:r>
              <a:rPr lang="en-US" altLang="ko-KR" dirty="0"/>
              <a:t>,        </a:t>
            </a:r>
            <a:r>
              <a:rPr lang="ko-KR" altLang="en-US" dirty="0"/>
              <a:t>는    보다 크지 않은 최대의 정수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2" name="_x327166552" descr="DRW00004f6c6a6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74" y="2136600"/>
            <a:ext cx="11430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4" name="_x327165832" descr="DRW00004f6c6a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60" y="3212239"/>
            <a:ext cx="990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6" name="_x327169288" descr="DRW00004f6c6a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01" y="4100110"/>
            <a:ext cx="4762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8" name="_x327170368" descr="DRW00004f6c6a8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03" y="4044124"/>
            <a:ext cx="1714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707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극한과 연속이란 무엇인가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 는            가               에 가까워질 때                  의 극한이       이라는 것은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임의의 양수   에 대해 이에 대응하는 양수    가 존재해서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다음이 성립하는 경우이다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                                                                                          </a:t>
            </a:r>
            <a:r>
              <a:rPr lang="ko-KR" altLang="en-US" dirty="0"/>
              <a:t>⟹</a:t>
            </a:r>
            <a:r>
              <a:rPr lang="en-US" altLang="ko-KR" dirty="0"/>
              <a:t> </a:t>
            </a:r>
          </a:p>
          <a:p>
            <a:endParaRPr lang="en-US" altLang="ko-KR" dirty="0"/>
          </a:p>
          <a:p>
            <a:r>
              <a:rPr lang="ko-KR" altLang="en-US" dirty="0"/>
              <a:t>이때 다음과 같이 나타낸다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1" name="_x510036568" descr="DRW00004f6c69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6" y="1827213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_x510036352" descr="DRW00004f6c69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490" y="1826676"/>
            <a:ext cx="652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_x510035704" descr="DRW00004f6c69f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841" y="1819532"/>
            <a:ext cx="6810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_x510036496" descr="DRW00004f6c69f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43" y="1836201"/>
            <a:ext cx="863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_x510035488" descr="DRW00004f6c69f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906" y="1817151"/>
            <a:ext cx="1905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_x510035560" descr="DRW00004f6c69f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15" y="2207675"/>
            <a:ext cx="1238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_x510046288" descr="DRW00004f6c69f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34" y="2254705"/>
            <a:ext cx="1333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_x510066808" descr="DRW00004f6c6a0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24" y="3127928"/>
            <a:ext cx="3646488" cy="4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_x510069328" descr="DRW00004f6c6a0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21" y="3156745"/>
            <a:ext cx="21177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_x510070264" descr="DRW00004f6c6a0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768" y="5002215"/>
            <a:ext cx="2522538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함수에 대하여 극한값이 존재하는지 판별하고 그 이유를 서술하시오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327174904" descr="DRW00004f6c6a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85" y="2175262"/>
            <a:ext cx="2203450" cy="8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327235816" descr="DRW00004f6c6aa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124" y="3042201"/>
            <a:ext cx="220345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1038</TotalTime>
  <Words>158</Words>
  <Application>Microsoft Office PowerPoint</Application>
  <PresentationFormat>와이드스크린</PresentationFormat>
  <Paragraphs>30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08서울남산체 B</vt:lpstr>
      <vt:lpstr>맑은 고딕</vt:lpstr>
      <vt:lpstr>Calibri</vt:lpstr>
      <vt:lpstr>Calibri Light</vt:lpstr>
      <vt:lpstr>추억</vt:lpstr>
      <vt:lpstr>비즈니스를 위한 통계학 Part1 경제경영통계의 소개 및 데이터 Ⅰ-3-2 기초수학2 (함수의 극한과 연속) </vt:lpstr>
      <vt:lpstr>일변수함수의 극한과 연속이란 무엇인가?</vt:lpstr>
      <vt:lpstr>예제(example)</vt:lpstr>
      <vt:lpstr>다변수함수의 극한과 연속이란 무엇인가?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48</cp:revision>
  <dcterms:created xsi:type="dcterms:W3CDTF">2019-12-24T09:09:29Z</dcterms:created>
  <dcterms:modified xsi:type="dcterms:W3CDTF">2020-05-30T10:25:00Z</dcterms:modified>
</cp:coreProperties>
</file>