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4" r:id="rId2"/>
    <p:sldId id="279" r:id="rId3"/>
    <p:sldId id="280" r:id="rId4"/>
    <p:sldId id="281" r:id="rId5"/>
    <p:sldId id="282" r:id="rId6"/>
    <p:sldId id="283" r:id="rId7"/>
    <p:sldId id="284" r:id="rId8"/>
    <p:sldId id="286" r:id="rId9"/>
    <p:sldId id="285" r:id="rId10"/>
    <p:sldId id="28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/>
              <a:t>Ⅰ-2-4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/>
              <a:t>행렬식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행렬식의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6354D79-B36E-4E21-B6A7-0BA6BC8F53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6" y="2365110"/>
            <a:ext cx="6693023" cy="106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52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행렬식의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F71839B3-E5F2-442A-9F2D-631D6B5638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654045" cy="145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행렬식의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E0722214-3A55-4634-A921-A0897A1F6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096101" cy="131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51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행렬식의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B5719DD0-4A39-4B14-BA67-A6834B4DA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09"/>
            <a:ext cx="5990872" cy="275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296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6E83918-DB8C-4E78-9615-1577EE80F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916" y="2023036"/>
            <a:ext cx="5515212" cy="128827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4D2156E-DFB8-4700-B06B-A935C9768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3148332"/>
            <a:ext cx="4842588" cy="39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28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행렬식의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9B11B55-010F-482F-8C4D-AF22AF0846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1"/>
            <a:ext cx="7445829" cy="181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011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EA96149B-5E8D-4113-9C29-159AA0E88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5849" y="1978244"/>
            <a:ext cx="3613147" cy="121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0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EA96149B-5E8D-4113-9C29-159AA0E88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5849" y="1978244"/>
            <a:ext cx="3613147" cy="121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86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Ⅰ-2-4 </a:t>
            </a:r>
            <a:r>
              <a:rPr lang="ko-KR" altLang="en-US" dirty="0"/>
              <a:t>선형대수학 </a:t>
            </a:r>
            <a:r>
              <a:rPr lang="en-US" altLang="ko-KR" dirty="0"/>
              <a:t>(</a:t>
            </a:r>
            <a:r>
              <a:rPr lang="ko-KR" altLang="en-US" dirty="0"/>
              <a:t>행렬식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행렬식의 성질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E95E4A6E-F76F-478D-87CA-A39B5CAC2A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8" y="2365110"/>
            <a:ext cx="6699380" cy="50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36222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292</TotalTime>
  <Words>79</Words>
  <Application>Microsoft Office PowerPoint</Application>
  <PresentationFormat>와이드스크린</PresentationFormat>
  <Paragraphs>21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4" baseType="lpstr">
      <vt:lpstr>맑은 고딕</vt:lpstr>
      <vt:lpstr>Calibri</vt:lpstr>
      <vt:lpstr>Calibri Light</vt:lpstr>
      <vt:lpstr>추억</vt:lpstr>
      <vt:lpstr>비즈니스를 위한 통계학 Part1 경제경영통계의 소개 및 데이터 Ⅰ-2-4 기초수학 (행렬식) 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  <vt:lpstr>Ⅰ-2-4 선형대수학 (행렬식)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26</cp:revision>
  <dcterms:created xsi:type="dcterms:W3CDTF">2020-03-28T01:35:51Z</dcterms:created>
  <dcterms:modified xsi:type="dcterms:W3CDTF">2020-05-30T10:13:22Z</dcterms:modified>
</cp:coreProperties>
</file>