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4" r:id="rId2"/>
    <p:sldId id="279" r:id="rId3"/>
    <p:sldId id="281" r:id="rId4"/>
    <p:sldId id="282" r:id="rId5"/>
    <p:sldId id="284" r:id="rId6"/>
    <p:sldId id="285" r:id="rId7"/>
    <p:sldId id="286" r:id="rId8"/>
    <p:sldId id="28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 dirty="0"/>
            </a:br>
            <a:r>
              <a:rPr lang="en-US" altLang="ko-KR" sz="3600"/>
              <a:t>Ⅰ-2-7 </a:t>
            </a:r>
            <a:r>
              <a:rPr lang="ko-KR" altLang="en-US" sz="3600"/>
              <a:t>기초수학 </a:t>
            </a:r>
            <a:r>
              <a:rPr lang="en-US" altLang="ko-KR" sz="3600" dirty="0"/>
              <a:t>(</a:t>
            </a:r>
            <a:r>
              <a:rPr lang="ko-KR" altLang="en-US" sz="3600" dirty="0" err="1"/>
              <a:t>고윳값과</a:t>
            </a:r>
            <a:r>
              <a:rPr lang="ko-KR" altLang="en-US" sz="3600" dirty="0"/>
              <a:t> 고유벡터</a:t>
            </a:r>
            <a:r>
              <a:rPr lang="en-US" altLang="ko-KR" sz="3600" dirty="0"/>
              <a:t>3)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케일리</a:t>
            </a:r>
            <a:r>
              <a:rPr lang="en-US" altLang="ko-KR" sz="2400" dirty="0"/>
              <a:t>-</a:t>
            </a:r>
            <a:r>
              <a:rPr lang="ko-KR" altLang="en-US" sz="2400" dirty="0"/>
              <a:t>해밀턴 정리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A0EC3C70-ADCE-487A-9ED2-1F39B988AC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62579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2" name="내용 개체 틀 1">
            <a:extLst>
              <a:ext uri="{FF2B5EF4-FFF2-40B4-BE49-F238E27FC236}">
                <a16:creationId xmlns:a16="http://schemas.microsoft.com/office/drawing/2014/main" id="{F22BA9C0-139E-473D-BD6F-FB9168E07A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3864" y="1903446"/>
            <a:ext cx="6599805" cy="46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52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7C3CA6F4-B638-4C0F-A15A-82F5F0DC5A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6461" y="1869810"/>
            <a:ext cx="47244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6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수직적 대각화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F06F2F3F-DF80-4389-8567-B8F9D9B90E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779145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12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수직적 대각화 관련된 정리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D01354FC-2DB0-4995-B1DD-2C1C1A23E5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581025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366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수직적 대각화 관련된 정리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D01354FC-2DB0-4995-B1DD-2C1C1A23E5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5810250" cy="752475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D9453FE3-8FF3-4004-B7DE-DF505D35E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187" y="3309937"/>
            <a:ext cx="53816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69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8AA4E1E9-0E37-491E-B05E-395027DF2A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5238" y="1763410"/>
            <a:ext cx="4195417" cy="74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968400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1320</TotalTime>
  <Words>80</Words>
  <Application>Microsoft Office PowerPoint</Application>
  <PresentationFormat>와이드스크린</PresentationFormat>
  <Paragraphs>17</Paragraphs>
  <Slides>8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맑은 고딕</vt:lpstr>
      <vt:lpstr>Calibri</vt:lpstr>
      <vt:lpstr>Calibri Light</vt:lpstr>
      <vt:lpstr>추억</vt:lpstr>
      <vt:lpstr>비즈니스를 위한 통계학 Part1 경제경영통계의 소개 및 데이터 Ⅰ-2-7 기초수학 (고윳값과 고유벡터3) </vt:lpstr>
      <vt:lpstr>Ⅰ-2-7 선형대수학 (고윳값과 고유벡터)</vt:lpstr>
      <vt:lpstr>Ⅰ-2-7 선형대수학 (고윳값과 고유벡터)</vt:lpstr>
      <vt:lpstr>Ⅰ-2-7 선형대수학 (고윳값과 고유벡터)</vt:lpstr>
      <vt:lpstr>Ⅰ-2-7 선형대수학 (고윳값과 고유벡터)</vt:lpstr>
      <vt:lpstr>Ⅰ-2-7 선형대수학 (고윳값과 고유벡터)</vt:lpstr>
      <vt:lpstr>Ⅰ-2-7 선형대수학 (고윳값과 고유벡터)</vt:lpstr>
      <vt:lpstr>Ⅰ-2-7 선형대수학 (고윳값과 고유벡터)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55</cp:revision>
  <dcterms:created xsi:type="dcterms:W3CDTF">2020-03-28T01:35:51Z</dcterms:created>
  <dcterms:modified xsi:type="dcterms:W3CDTF">2020-05-30T10:19:59Z</dcterms:modified>
</cp:coreProperties>
</file>